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73" y="6420782"/>
            <a:ext cx="1817967" cy="3957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39720" y="44963"/>
            <a:ext cx="639479" cy="6247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75136" y="89204"/>
            <a:ext cx="1316863" cy="4537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477" y="2543682"/>
            <a:ext cx="902716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0189" y="1605914"/>
            <a:ext cx="8439785" cy="4330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49151" y="6423919"/>
            <a:ext cx="251586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mailto:info@v-netrino.com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839" y="1549399"/>
            <a:ext cx="3668395" cy="22809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4560"/>
              </a:lnSpc>
              <a:spcBef>
                <a:spcPts val="95"/>
              </a:spcBef>
            </a:pPr>
            <a:r>
              <a:rPr dirty="0" sz="4000" spc="-10" i="1">
                <a:solidFill>
                  <a:srgbClr val="000000"/>
                </a:solidFill>
                <a:latin typeface="Calibri"/>
                <a:cs typeface="Calibri"/>
              </a:rPr>
              <a:t>Μελέτη</a:t>
            </a:r>
            <a:r>
              <a:rPr dirty="0" sz="4000" spc="-19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65" i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4000" spc="-13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i="1">
                <a:solidFill>
                  <a:srgbClr val="000000"/>
                </a:solidFill>
                <a:latin typeface="Calibri"/>
                <a:cs typeface="Calibri"/>
              </a:rPr>
              <a:t>Έρευνα</a:t>
            </a:r>
            <a:endParaRPr sz="4000">
              <a:latin typeface="Calibri"/>
              <a:cs typeface="Calibri"/>
            </a:endParaRPr>
          </a:p>
          <a:p>
            <a:pPr algn="just" marL="1033780" marR="5080" indent="302895">
              <a:lnSpc>
                <a:spcPct val="90000"/>
              </a:lnSpc>
              <a:spcBef>
                <a:spcPts val="240"/>
              </a:spcBef>
            </a:pPr>
            <a:r>
              <a:rPr dirty="0" sz="4000" spc="-10" i="1">
                <a:solidFill>
                  <a:srgbClr val="000000"/>
                </a:solidFill>
                <a:latin typeface="Calibri"/>
                <a:cs typeface="Calibri"/>
              </a:rPr>
              <a:t>Ανάπτυξης</a:t>
            </a:r>
            <a:r>
              <a:rPr dirty="0" sz="4000" spc="-1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45" i="1">
                <a:solidFill>
                  <a:srgbClr val="000000"/>
                </a:solidFill>
                <a:latin typeface="Calibri"/>
                <a:cs typeface="Calibri"/>
              </a:rPr>
              <a:t>Υπηρεσιών </a:t>
            </a:r>
            <a:r>
              <a:rPr dirty="0" sz="4000" spc="70" i="1">
                <a:solidFill>
                  <a:srgbClr val="000000"/>
                </a:solidFill>
                <a:latin typeface="Calibri"/>
                <a:cs typeface="Calibri"/>
              </a:rPr>
              <a:t>ΓΕΜΗ</a:t>
            </a:r>
            <a:r>
              <a:rPr dirty="0" sz="4000" spc="-114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215" i="1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dirty="0" sz="4000" spc="-13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25" i="1">
                <a:solidFill>
                  <a:srgbClr val="000000"/>
                </a:solidFill>
                <a:latin typeface="Calibri"/>
                <a:cs typeface="Calibri"/>
              </a:rPr>
              <a:t>ΥΜΣ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3251" y="987425"/>
            <a:ext cx="6172073" cy="48736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15920" y="4389326"/>
            <a:ext cx="2278380" cy="1020444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307975">
              <a:lnSpc>
                <a:spcPct val="100000"/>
              </a:lnSpc>
              <a:spcBef>
                <a:spcPts val="955"/>
              </a:spcBef>
            </a:pP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Α</a:t>
            </a:r>
            <a:r>
              <a:rPr dirty="0" sz="2800" spc="-9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dirty="0" sz="2800" spc="-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140" b="1">
                <a:solidFill>
                  <a:srgbClr val="006FC0"/>
                </a:solidFill>
                <a:latin typeface="Calibri"/>
                <a:cs typeface="Calibri"/>
              </a:rPr>
              <a:t>Β</a:t>
            </a:r>
            <a:r>
              <a:rPr dirty="0" sz="28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70" b="1">
                <a:solidFill>
                  <a:srgbClr val="006FC0"/>
                </a:solidFill>
                <a:latin typeface="Calibri"/>
                <a:cs typeface="Calibri"/>
              </a:rPr>
              <a:t>Μέρος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400" spc="120" b="1" i="1">
                <a:latin typeface="Calibri"/>
                <a:cs typeface="Calibri"/>
              </a:rPr>
              <a:t>Οκτώβριος</a:t>
            </a:r>
            <a:r>
              <a:rPr dirty="0" sz="2400" spc="-30" b="1" i="1">
                <a:latin typeface="Calibri"/>
                <a:cs typeface="Calibri"/>
              </a:rPr>
              <a:t> </a:t>
            </a:r>
            <a:r>
              <a:rPr dirty="0" sz="2400" spc="40" b="1" i="1"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57620" y="6049467"/>
            <a:ext cx="4262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latin typeface="Calibri"/>
                <a:cs typeface="Calibri"/>
              </a:rPr>
              <a:t>Μαρία</a:t>
            </a:r>
            <a:r>
              <a:rPr dirty="0" sz="1800" spc="-15" b="1" i="1">
                <a:latin typeface="Calibri"/>
                <a:cs typeface="Calibri"/>
              </a:rPr>
              <a:t> </a:t>
            </a:r>
            <a:r>
              <a:rPr dirty="0" sz="1800" spc="50" b="1" i="1">
                <a:latin typeface="Calibri"/>
                <a:cs typeface="Calibri"/>
              </a:rPr>
              <a:t>Καρακλιούμη,</a:t>
            </a:r>
            <a:r>
              <a:rPr dirty="0" sz="1800" spc="-20" b="1" i="1">
                <a:latin typeface="Calibri"/>
                <a:cs typeface="Calibri"/>
              </a:rPr>
              <a:t> </a:t>
            </a:r>
            <a:r>
              <a:rPr dirty="0" sz="1800" spc="65" b="1" i="1">
                <a:latin typeface="Calibri"/>
                <a:cs typeface="Calibri"/>
              </a:rPr>
              <a:t>Στέφανος</a:t>
            </a:r>
            <a:r>
              <a:rPr dirty="0" sz="1800" spc="-45" b="1" i="1">
                <a:latin typeface="Calibri"/>
                <a:cs typeface="Calibri"/>
              </a:rPr>
              <a:t> </a:t>
            </a:r>
            <a:r>
              <a:rPr dirty="0" sz="1800" spc="55" b="1" i="1">
                <a:latin typeface="Calibri"/>
                <a:cs typeface="Calibri"/>
              </a:rPr>
              <a:t>Κομνηνός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54" y="245490"/>
            <a:ext cx="42379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Στοιχεία</a:t>
            </a:r>
            <a:r>
              <a:rPr dirty="0" spc="-80"/>
              <a:t> </a:t>
            </a:r>
            <a:r>
              <a:rPr dirty="0" spc="140"/>
              <a:t>επιχειρήσεων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6011" y="902589"/>
            <a:ext cx="3860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0" b="1">
                <a:solidFill>
                  <a:srgbClr val="FF6600"/>
                </a:solidFill>
                <a:latin typeface="Calibri"/>
                <a:cs typeface="Calibri"/>
              </a:rPr>
              <a:t>Τζίρος</a:t>
            </a:r>
            <a:r>
              <a:rPr dirty="0" sz="1800" spc="-1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FF6600"/>
                </a:solidFill>
                <a:latin typeface="Calibri"/>
                <a:cs typeface="Calibri"/>
              </a:rPr>
              <a:t>επιχείρησης</a:t>
            </a:r>
            <a:r>
              <a:rPr dirty="0" sz="1800" spc="5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6600"/>
                </a:solidFill>
                <a:latin typeface="Calibri"/>
                <a:cs typeface="Calibri"/>
              </a:rPr>
              <a:t>(για </a:t>
            </a:r>
            <a:r>
              <a:rPr dirty="0" sz="1800" spc="80" b="1">
                <a:solidFill>
                  <a:srgbClr val="FF6600"/>
                </a:solidFill>
                <a:latin typeface="Calibri"/>
                <a:cs typeface="Calibri"/>
              </a:rPr>
              <a:t>το</a:t>
            </a:r>
            <a:r>
              <a:rPr dirty="0" sz="180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800" spc="95" b="1">
                <a:solidFill>
                  <a:srgbClr val="FF6600"/>
                </a:solidFill>
                <a:latin typeface="Calibri"/>
                <a:cs typeface="Calibri"/>
              </a:rPr>
              <a:t>έτος</a:t>
            </a:r>
            <a:r>
              <a:rPr dirty="0" sz="1800" spc="-5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6600"/>
                </a:solidFill>
                <a:latin typeface="Calibri"/>
                <a:cs typeface="Calibri"/>
              </a:rPr>
              <a:t>2022)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31202" y="1538224"/>
            <a:ext cx="8265159" cy="4166870"/>
            <a:chOff x="931202" y="1538224"/>
            <a:chExt cx="8265159" cy="4166870"/>
          </a:xfrm>
        </p:grpSpPr>
        <p:sp>
          <p:nvSpPr>
            <p:cNvPr id="5" name="object 5" descr=""/>
            <p:cNvSpPr/>
            <p:nvPr/>
          </p:nvSpPr>
          <p:spPr>
            <a:xfrm>
              <a:off x="935964" y="1547749"/>
              <a:ext cx="8255634" cy="3684270"/>
            </a:xfrm>
            <a:custGeom>
              <a:avLst/>
              <a:gdLst/>
              <a:ahLst/>
              <a:cxnLst/>
              <a:rect l="l" t="t" r="r" b="b"/>
              <a:pathLst>
                <a:path w="8255634" h="3684270">
                  <a:moveTo>
                    <a:pt x="0" y="3684143"/>
                  </a:moveTo>
                  <a:lnTo>
                    <a:pt x="343941" y="3684143"/>
                  </a:lnTo>
                </a:path>
                <a:path w="8255634" h="3684270">
                  <a:moveTo>
                    <a:pt x="1031875" y="3684143"/>
                  </a:moveTo>
                  <a:lnTo>
                    <a:pt x="1719859" y="3684143"/>
                  </a:lnTo>
                </a:path>
                <a:path w="8255634" h="3684270">
                  <a:moveTo>
                    <a:pt x="2407793" y="3684143"/>
                  </a:moveTo>
                  <a:lnTo>
                    <a:pt x="3095777" y="3684143"/>
                  </a:lnTo>
                </a:path>
                <a:path w="8255634" h="3684270">
                  <a:moveTo>
                    <a:pt x="3783711" y="3684143"/>
                  </a:moveTo>
                  <a:lnTo>
                    <a:pt x="4471568" y="3684143"/>
                  </a:lnTo>
                </a:path>
                <a:path w="8255634" h="3684270">
                  <a:moveTo>
                    <a:pt x="5159502" y="3684143"/>
                  </a:moveTo>
                  <a:lnTo>
                    <a:pt x="5847486" y="3684143"/>
                  </a:lnTo>
                </a:path>
                <a:path w="8255634" h="3684270">
                  <a:moveTo>
                    <a:pt x="6535432" y="3684143"/>
                  </a:moveTo>
                  <a:lnTo>
                    <a:pt x="7223404" y="3684143"/>
                  </a:lnTo>
                </a:path>
                <a:path w="8255634" h="3684270">
                  <a:moveTo>
                    <a:pt x="7911338" y="3684143"/>
                  </a:moveTo>
                  <a:lnTo>
                    <a:pt x="8255279" y="3684143"/>
                  </a:lnTo>
                </a:path>
                <a:path w="8255634" h="3684270">
                  <a:moveTo>
                    <a:pt x="1031519" y="3274187"/>
                  </a:moveTo>
                  <a:lnTo>
                    <a:pt x="1719859" y="3274187"/>
                  </a:lnTo>
                </a:path>
                <a:path w="8255634" h="3684270">
                  <a:moveTo>
                    <a:pt x="2407793" y="3274187"/>
                  </a:moveTo>
                  <a:lnTo>
                    <a:pt x="3095777" y="3274187"/>
                  </a:lnTo>
                </a:path>
                <a:path w="8255634" h="3684270">
                  <a:moveTo>
                    <a:pt x="3783711" y="3274187"/>
                  </a:moveTo>
                  <a:lnTo>
                    <a:pt x="4471568" y="3274187"/>
                  </a:lnTo>
                </a:path>
                <a:path w="8255634" h="3684270">
                  <a:moveTo>
                    <a:pt x="5159502" y="3274187"/>
                  </a:moveTo>
                  <a:lnTo>
                    <a:pt x="5847486" y="3274187"/>
                  </a:lnTo>
                </a:path>
                <a:path w="8255634" h="3684270">
                  <a:moveTo>
                    <a:pt x="6535432" y="3274187"/>
                  </a:moveTo>
                  <a:lnTo>
                    <a:pt x="7223404" y="3274187"/>
                  </a:lnTo>
                </a:path>
                <a:path w="8255634" h="3684270">
                  <a:moveTo>
                    <a:pt x="7911338" y="3274187"/>
                  </a:moveTo>
                  <a:lnTo>
                    <a:pt x="8255279" y="3274187"/>
                  </a:lnTo>
                </a:path>
                <a:path w="8255634" h="3684270">
                  <a:moveTo>
                    <a:pt x="0" y="3274187"/>
                  </a:moveTo>
                  <a:lnTo>
                    <a:pt x="344195" y="3274187"/>
                  </a:lnTo>
                </a:path>
                <a:path w="8255634" h="3684270">
                  <a:moveTo>
                    <a:pt x="1031519" y="2865755"/>
                  </a:moveTo>
                  <a:lnTo>
                    <a:pt x="1719859" y="2865755"/>
                  </a:lnTo>
                </a:path>
                <a:path w="8255634" h="3684270">
                  <a:moveTo>
                    <a:pt x="2407793" y="2865755"/>
                  </a:moveTo>
                  <a:lnTo>
                    <a:pt x="3095777" y="2865755"/>
                  </a:lnTo>
                </a:path>
                <a:path w="8255634" h="3684270">
                  <a:moveTo>
                    <a:pt x="3783711" y="2865755"/>
                  </a:moveTo>
                  <a:lnTo>
                    <a:pt x="4471568" y="2865755"/>
                  </a:lnTo>
                </a:path>
                <a:path w="8255634" h="3684270">
                  <a:moveTo>
                    <a:pt x="5159502" y="2865755"/>
                  </a:moveTo>
                  <a:lnTo>
                    <a:pt x="5847486" y="2865755"/>
                  </a:lnTo>
                </a:path>
                <a:path w="8255634" h="3684270">
                  <a:moveTo>
                    <a:pt x="6535432" y="2865755"/>
                  </a:moveTo>
                  <a:lnTo>
                    <a:pt x="7223531" y="2865755"/>
                  </a:lnTo>
                </a:path>
                <a:path w="8255634" h="3684270">
                  <a:moveTo>
                    <a:pt x="7910855" y="2865755"/>
                  </a:moveTo>
                  <a:lnTo>
                    <a:pt x="8255279" y="2865755"/>
                  </a:lnTo>
                </a:path>
                <a:path w="8255634" h="3684270">
                  <a:moveTo>
                    <a:pt x="0" y="2865755"/>
                  </a:moveTo>
                  <a:lnTo>
                    <a:pt x="344195" y="2865755"/>
                  </a:lnTo>
                </a:path>
                <a:path w="8255634" h="3684270">
                  <a:moveTo>
                    <a:pt x="1031519" y="2455799"/>
                  </a:moveTo>
                  <a:lnTo>
                    <a:pt x="1719859" y="2455799"/>
                  </a:lnTo>
                </a:path>
                <a:path w="8255634" h="3684270">
                  <a:moveTo>
                    <a:pt x="2407793" y="2455799"/>
                  </a:moveTo>
                  <a:lnTo>
                    <a:pt x="3095777" y="2455799"/>
                  </a:lnTo>
                </a:path>
                <a:path w="8255634" h="3684270">
                  <a:moveTo>
                    <a:pt x="3783711" y="2455799"/>
                  </a:moveTo>
                  <a:lnTo>
                    <a:pt x="4471568" y="2455799"/>
                  </a:lnTo>
                </a:path>
                <a:path w="8255634" h="3684270">
                  <a:moveTo>
                    <a:pt x="5159502" y="2455799"/>
                  </a:moveTo>
                  <a:lnTo>
                    <a:pt x="5847486" y="2455799"/>
                  </a:lnTo>
                </a:path>
                <a:path w="8255634" h="3684270">
                  <a:moveTo>
                    <a:pt x="6535432" y="2455799"/>
                  </a:moveTo>
                  <a:lnTo>
                    <a:pt x="7223531" y="2455799"/>
                  </a:lnTo>
                </a:path>
                <a:path w="8255634" h="3684270">
                  <a:moveTo>
                    <a:pt x="7910855" y="2455799"/>
                  </a:moveTo>
                  <a:lnTo>
                    <a:pt x="8255279" y="2455799"/>
                  </a:lnTo>
                </a:path>
                <a:path w="8255634" h="3684270">
                  <a:moveTo>
                    <a:pt x="0" y="2455799"/>
                  </a:moveTo>
                  <a:lnTo>
                    <a:pt x="344195" y="2455799"/>
                  </a:lnTo>
                </a:path>
                <a:path w="8255634" h="3684270">
                  <a:moveTo>
                    <a:pt x="3783711" y="2047366"/>
                  </a:moveTo>
                  <a:lnTo>
                    <a:pt x="4471568" y="2047366"/>
                  </a:lnTo>
                </a:path>
                <a:path w="8255634" h="3684270">
                  <a:moveTo>
                    <a:pt x="5159502" y="2047366"/>
                  </a:moveTo>
                  <a:lnTo>
                    <a:pt x="5847486" y="2047366"/>
                  </a:lnTo>
                </a:path>
                <a:path w="8255634" h="3684270">
                  <a:moveTo>
                    <a:pt x="6535432" y="2047366"/>
                  </a:moveTo>
                  <a:lnTo>
                    <a:pt x="7223531" y="2047366"/>
                  </a:lnTo>
                </a:path>
                <a:path w="8255634" h="3684270">
                  <a:moveTo>
                    <a:pt x="2407691" y="2047366"/>
                  </a:moveTo>
                  <a:lnTo>
                    <a:pt x="3095777" y="2047366"/>
                  </a:lnTo>
                </a:path>
                <a:path w="8255634" h="3684270">
                  <a:moveTo>
                    <a:pt x="1031519" y="2047366"/>
                  </a:moveTo>
                  <a:lnTo>
                    <a:pt x="1720367" y="2047366"/>
                  </a:lnTo>
                </a:path>
                <a:path w="8255634" h="3684270">
                  <a:moveTo>
                    <a:pt x="0" y="2047366"/>
                  </a:moveTo>
                  <a:lnTo>
                    <a:pt x="344195" y="2047366"/>
                  </a:lnTo>
                </a:path>
                <a:path w="8255634" h="3684270">
                  <a:moveTo>
                    <a:pt x="7910855" y="2047366"/>
                  </a:moveTo>
                  <a:lnTo>
                    <a:pt x="8255279" y="2047366"/>
                  </a:lnTo>
                </a:path>
                <a:path w="8255634" h="3684270">
                  <a:moveTo>
                    <a:pt x="6535432" y="1637411"/>
                  </a:moveTo>
                  <a:lnTo>
                    <a:pt x="7223531" y="1637411"/>
                  </a:lnTo>
                </a:path>
                <a:path w="8255634" h="3684270">
                  <a:moveTo>
                    <a:pt x="1031519" y="1637411"/>
                  </a:moveTo>
                  <a:lnTo>
                    <a:pt x="3095777" y="1637411"/>
                  </a:lnTo>
                </a:path>
                <a:path w="8255634" h="3684270">
                  <a:moveTo>
                    <a:pt x="3783711" y="1637411"/>
                  </a:moveTo>
                  <a:lnTo>
                    <a:pt x="4471568" y="1637411"/>
                  </a:lnTo>
                </a:path>
                <a:path w="8255634" h="3684270">
                  <a:moveTo>
                    <a:pt x="5159502" y="1637411"/>
                  </a:moveTo>
                  <a:lnTo>
                    <a:pt x="5847486" y="1637411"/>
                  </a:lnTo>
                </a:path>
                <a:path w="8255634" h="3684270">
                  <a:moveTo>
                    <a:pt x="0" y="1637411"/>
                  </a:moveTo>
                  <a:lnTo>
                    <a:pt x="344195" y="1637411"/>
                  </a:lnTo>
                </a:path>
                <a:path w="8255634" h="3684270">
                  <a:moveTo>
                    <a:pt x="7910855" y="1637411"/>
                  </a:moveTo>
                  <a:lnTo>
                    <a:pt x="8255279" y="1637411"/>
                  </a:lnTo>
                </a:path>
                <a:path w="8255634" h="3684270">
                  <a:moveTo>
                    <a:pt x="3783711" y="1227454"/>
                  </a:moveTo>
                  <a:lnTo>
                    <a:pt x="4471568" y="1227454"/>
                  </a:lnTo>
                </a:path>
                <a:path w="8255634" h="3684270">
                  <a:moveTo>
                    <a:pt x="6535432" y="1227454"/>
                  </a:moveTo>
                  <a:lnTo>
                    <a:pt x="7223531" y="1227454"/>
                  </a:lnTo>
                </a:path>
                <a:path w="8255634" h="3684270">
                  <a:moveTo>
                    <a:pt x="1031519" y="1227454"/>
                  </a:moveTo>
                  <a:lnTo>
                    <a:pt x="1720367" y="1227454"/>
                  </a:lnTo>
                </a:path>
                <a:path w="8255634" h="3684270">
                  <a:moveTo>
                    <a:pt x="0" y="1227454"/>
                  </a:moveTo>
                  <a:lnTo>
                    <a:pt x="344195" y="1227454"/>
                  </a:lnTo>
                </a:path>
                <a:path w="8255634" h="3684270">
                  <a:moveTo>
                    <a:pt x="2407691" y="1227454"/>
                  </a:moveTo>
                  <a:lnTo>
                    <a:pt x="3095777" y="1227454"/>
                  </a:lnTo>
                </a:path>
                <a:path w="8255634" h="3684270">
                  <a:moveTo>
                    <a:pt x="5159502" y="1227454"/>
                  </a:moveTo>
                  <a:lnTo>
                    <a:pt x="5847486" y="1227454"/>
                  </a:lnTo>
                </a:path>
                <a:path w="8255634" h="3684270">
                  <a:moveTo>
                    <a:pt x="7910855" y="1227454"/>
                  </a:moveTo>
                  <a:lnTo>
                    <a:pt x="8255279" y="1227454"/>
                  </a:lnTo>
                </a:path>
                <a:path w="8255634" h="3684270">
                  <a:moveTo>
                    <a:pt x="1031519" y="819023"/>
                  </a:moveTo>
                  <a:lnTo>
                    <a:pt x="1720367" y="819023"/>
                  </a:lnTo>
                </a:path>
                <a:path w="8255634" h="3684270">
                  <a:moveTo>
                    <a:pt x="2407691" y="819023"/>
                  </a:moveTo>
                  <a:lnTo>
                    <a:pt x="3095015" y="819023"/>
                  </a:lnTo>
                </a:path>
                <a:path w="8255634" h="3684270">
                  <a:moveTo>
                    <a:pt x="0" y="819023"/>
                  </a:moveTo>
                  <a:lnTo>
                    <a:pt x="344195" y="819023"/>
                  </a:lnTo>
                </a:path>
                <a:path w="8255634" h="3684270">
                  <a:moveTo>
                    <a:pt x="3783863" y="819023"/>
                  </a:moveTo>
                  <a:lnTo>
                    <a:pt x="4471187" y="819023"/>
                  </a:lnTo>
                </a:path>
                <a:path w="8255634" h="3684270">
                  <a:moveTo>
                    <a:pt x="5160035" y="819023"/>
                  </a:moveTo>
                  <a:lnTo>
                    <a:pt x="5847486" y="819023"/>
                  </a:lnTo>
                </a:path>
                <a:path w="8255634" h="3684270">
                  <a:moveTo>
                    <a:pt x="6535432" y="819023"/>
                  </a:moveTo>
                  <a:lnTo>
                    <a:pt x="7223531" y="819023"/>
                  </a:lnTo>
                </a:path>
                <a:path w="8255634" h="3684270">
                  <a:moveTo>
                    <a:pt x="7910855" y="819023"/>
                  </a:moveTo>
                  <a:lnTo>
                    <a:pt x="8255279" y="819023"/>
                  </a:lnTo>
                </a:path>
                <a:path w="8255634" h="3684270">
                  <a:moveTo>
                    <a:pt x="6535432" y="409066"/>
                  </a:moveTo>
                  <a:lnTo>
                    <a:pt x="7223531" y="409066"/>
                  </a:lnTo>
                </a:path>
                <a:path w="8255634" h="3684270">
                  <a:moveTo>
                    <a:pt x="2407691" y="409066"/>
                  </a:moveTo>
                  <a:lnTo>
                    <a:pt x="3095015" y="409066"/>
                  </a:lnTo>
                </a:path>
                <a:path w="8255634" h="3684270">
                  <a:moveTo>
                    <a:pt x="3783863" y="409066"/>
                  </a:moveTo>
                  <a:lnTo>
                    <a:pt x="4471187" y="409066"/>
                  </a:lnTo>
                </a:path>
                <a:path w="8255634" h="3684270">
                  <a:moveTo>
                    <a:pt x="5160035" y="409066"/>
                  </a:moveTo>
                  <a:lnTo>
                    <a:pt x="5847486" y="409066"/>
                  </a:lnTo>
                </a:path>
                <a:path w="8255634" h="3684270">
                  <a:moveTo>
                    <a:pt x="1031519" y="409066"/>
                  </a:moveTo>
                  <a:lnTo>
                    <a:pt x="1720367" y="409066"/>
                  </a:lnTo>
                </a:path>
                <a:path w="8255634" h="3684270">
                  <a:moveTo>
                    <a:pt x="0" y="409066"/>
                  </a:moveTo>
                  <a:lnTo>
                    <a:pt x="344195" y="409066"/>
                  </a:lnTo>
                </a:path>
                <a:path w="8255634" h="3684270">
                  <a:moveTo>
                    <a:pt x="7910855" y="409066"/>
                  </a:moveTo>
                  <a:lnTo>
                    <a:pt x="8255279" y="409066"/>
                  </a:lnTo>
                </a:path>
                <a:path w="8255634" h="3684270">
                  <a:moveTo>
                    <a:pt x="0" y="0"/>
                  </a:moveTo>
                  <a:lnTo>
                    <a:pt x="82552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79905" y="4903292"/>
              <a:ext cx="688340" cy="737870"/>
            </a:xfrm>
            <a:custGeom>
              <a:avLst/>
              <a:gdLst/>
              <a:ahLst/>
              <a:cxnLst/>
              <a:rect l="l" t="t" r="r" b="b"/>
              <a:pathLst>
                <a:path w="688339" h="737870">
                  <a:moveTo>
                    <a:pt x="687933" y="0"/>
                  </a:moveTo>
                  <a:lnTo>
                    <a:pt x="0" y="0"/>
                  </a:lnTo>
                  <a:lnTo>
                    <a:pt x="0" y="737869"/>
                  </a:lnTo>
                  <a:lnTo>
                    <a:pt x="687933" y="737869"/>
                  </a:lnTo>
                  <a:lnTo>
                    <a:pt x="68793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79905" y="4903292"/>
              <a:ext cx="688340" cy="737870"/>
            </a:xfrm>
            <a:custGeom>
              <a:avLst/>
              <a:gdLst/>
              <a:ahLst/>
              <a:cxnLst/>
              <a:rect l="l" t="t" r="r" b="b"/>
              <a:pathLst>
                <a:path w="688339" h="737870">
                  <a:moveTo>
                    <a:pt x="0" y="737869"/>
                  </a:moveTo>
                  <a:lnTo>
                    <a:pt x="687933" y="737869"/>
                  </a:lnTo>
                  <a:lnTo>
                    <a:pt x="687933" y="0"/>
                  </a:lnTo>
                  <a:lnTo>
                    <a:pt x="0" y="0"/>
                  </a:lnTo>
                  <a:lnTo>
                    <a:pt x="0" y="73786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55823" y="3859352"/>
              <a:ext cx="688340" cy="1781810"/>
            </a:xfrm>
            <a:custGeom>
              <a:avLst/>
              <a:gdLst/>
              <a:ahLst/>
              <a:cxnLst/>
              <a:rect l="l" t="t" r="r" b="b"/>
              <a:pathLst>
                <a:path w="688339" h="1781810">
                  <a:moveTo>
                    <a:pt x="687933" y="0"/>
                  </a:moveTo>
                  <a:lnTo>
                    <a:pt x="0" y="0"/>
                  </a:lnTo>
                  <a:lnTo>
                    <a:pt x="0" y="1781810"/>
                  </a:lnTo>
                  <a:lnTo>
                    <a:pt x="687933" y="1781810"/>
                  </a:lnTo>
                  <a:lnTo>
                    <a:pt x="68793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55823" y="3859352"/>
              <a:ext cx="688340" cy="1781810"/>
            </a:xfrm>
            <a:custGeom>
              <a:avLst/>
              <a:gdLst/>
              <a:ahLst/>
              <a:cxnLst/>
              <a:rect l="l" t="t" r="r" b="b"/>
              <a:pathLst>
                <a:path w="688339" h="1781810">
                  <a:moveTo>
                    <a:pt x="0" y="1781810"/>
                  </a:moveTo>
                  <a:lnTo>
                    <a:pt x="687933" y="1781810"/>
                  </a:lnTo>
                  <a:lnTo>
                    <a:pt x="687933" y="0"/>
                  </a:lnTo>
                  <a:lnTo>
                    <a:pt x="0" y="0"/>
                  </a:lnTo>
                  <a:lnTo>
                    <a:pt x="0" y="178181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031741" y="2473655"/>
              <a:ext cx="688340" cy="3168015"/>
            </a:xfrm>
            <a:custGeom>
              <a:avLst/>
              <a:gdLst/>
              <a:ahLst/>
              <a:cxnLst/>
              <a:rect l="l" t="t" r="r" b="b"/>
              <a:pathLst>
                <a:path w="688339" h="3168015">
                  <a:moveTo>
                    <a:pt x="687933" y="0"/>
                  </a:moveTo>
                  <a:lnTo>
                    <a:pt x="0" y="0"/>
                  </a:lnTo>
                  <a:lnTo>
                    <a:pt x="0" y="3167507"/>
                  </a:lnTo>
                  <a:lnTo>
                    <a:pt x="687933" y="3167507"/>
                  </a:lnTo>
                  <a:lnTo>
                    <a:pt x="68793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31741" y="2473655"/>
              <a:ext cx="688340" cy="3168015"/>
            </a:xfrm>
            <a:custGeom>
              <a:avLst/>
              <a:gdLst/>
              <a:ahLst/>
              <a:cxnLst/>
              <a:rect l="l" t="t" r="r" b="b"/>
              <a:pathLst>
                <a:path w="688339" h="3168015">
                  <a:moveTo>
                    <a:pt x="0" y="3167507"/>
                  </a:moveTo>
                  <a:lnTo>
                    <a:pt x="687933" y="3167507"/>
                  </a:lnTo>
                  <a:lnTo>
                    <a:pt x="687933" y="0"/>
                  </a:lnTo>
                  <a:lnTo>
                    <a:pt x="0" y="0"/>
                  </a:lnTo>
                  <a:lnTo>
                    <a:pt x="0" y="31675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07533" y="2541473"/>
              <a:ext cx="688340" cy="3100070"/>
            </a:xfrm>
            <a:custGeom>
              <a:avLst/>
              <a:gdLst/>
              <a:ahLst/>
              <a:cxnLst/>
              <a:rect l="l" t="t" r="r" b="b"/>
              <a:pathLst>
                <a:path w="688339" h="3100070">
                  <a:moveTo>
                    <a:pt x="687933" y="0"/>
                  </a:moveTo>
                  <a:lnTo>
                    <a:pt x="0" y="0"/>
                  </a:lnTo>
                  <a:lnTo>
                    <a:pt x="0" y="3099689"/>
                  </a:lnTo>
                  <a:lnTo>
                    <a:pt x="687933" y="3099689"/>
                  </a:lnTo>
                  <a:lnTo>
                    <a:pt x="68793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07533" y="2541473"/>
              <a:ext cx="688340" cy="3100070"/>
            </a:xfrm>
            <a:custGeom>
              <a:avLst/>
              <a:gdLst/>
              <a:ahLst/>
              <a:cxnLst/>
              <a:rect l="l" t="t" r="r" b="b"/>
              <a:pathLst>
                <a:path w="688339" h="3100070">
                  <a:moveTo>
                    <a:pt x="0" y="3099689"/>
                  </a:moveTo>
                  <a:lnTo>
                    <a:pt x="687933" y="3099689"/>
                  </a:lnTo>
                  <a:lnTo>
                    <a:pt x="687933" y="0"/>
                  </a:lnTo>
                  <a:lnTo>
                    <a:pt x="0" y="0"/>
                  </a:lnTo>
                  <a:lnTo>
                    <a:pt x="0" y="30996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783451" y="1794967"/>
              <a:ext cx="688340" cy="3846195"/>
            </a:xfrm>
            <a:custGeom>
              <a:avLst/>
              <a:gdLst/>
              <a:ahLst/>
              <a:cxnLst/>
              <a:rect l="l" t="t" r="r" b="b"/>
              <a:pathLst>
                <a:path w="688340" h="3846195">
                  <a:moveTo>
                    <a:pt x="687946" y="0"/>
                  </a:moveTo>
                  <a:lnTo>
                    <a:pt x="0" y="0"/>
                  </a:lnTo>
                  <a:lnTo>
                    <a:pt x="0" y="3846195"/>
                  </a:lnTo>
                  <a:lnTo>
                    <a:pt x="687946" y="3846195"/>
                  </a:lnTo>
                  <a:lnTo>
                    <a:pt x="68794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783451" y="1794967"/>
              <a:ext cx="688340" cy="3846195"/>
            </a:xfrm>
            <a:custGeom>
              <a:avLst/>
              <a:gdLst/>
              <a:ahLst/>
              <a:cxnLst/>
              <a:rect l="l" t="t" r="r" b="b"/>
              <a:pathLst>
                <a:path w="688340" h="3846195">
                  <a:moveTo>
                    <a:pt x="0" y="3846195"/>
                  </a:moveTo>
                  <a:lnTo>
                    <a:pt x="687946" y="3846195"/>
                  </a:lnTo>
                  <a:lnTo>
                    <a:pt x="687946" y="0"/>
                  </a:lnTo>
                  <a:lnTo>
                    <a:pt x="0" y="0"/>
                  </a:lnTo>
                  <a:lnTo>
                    <a:pt x="0" y="384619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159368" y="4471619"/>
              <a:ext cx="688340" cy="1169670"/>
            </a:xfrm>
            <a:custGeom>
              <a:avLst/>
              <a:gdLst/>
              <a:ahLst/>
              <a:cxnLst/>
              <a:rect l="l" t="t" r="r" b="b"/>
              <a:pathLst>
                <a:path w="688340" h="1169670">
                  <a:moveTo>
                    <a:pt x="687933" y="0"/>
                  </a:moveTo>
                  <a:lnTo>
                    <a:pt x="0" y="0"/>
                  </a:lnTo>
                  <a:lnTo>
                    <a:pt x="0" y="1169543"/>
                  </a:lnTo>
                  <a:lnTo>
                    <a:pt x="687933" y="1169543"/>
                  </a:lnTo>
                  <a:lnTo>
                    <a:pt x="68793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159368" y="4471619"/>
              <a:ext cx="688340" cy="1169670"/>
            </a:xfrm>
            <a:custGeom>
              <a:avLst/>
              <a:gdLst/>
              <a:ahLst/>
              <a:cxnLst/>
              <a:rect l="l" t="t" r="r" b="b"/>
              <a:pathLst>
                <a:path w="688340" h="1169670">
                  <a:moveTo>
                    <a:pt x="0" y="1169543"/>
                  </a:moveTo>
                  <a:lnTo>
                    <a:pt x="687933" y="1169543"/>
                  </a:lnTo>
                  <a:lnTo>
                    <a:pt x="687933" y="0"/>
                  </a:lnTo>
                  <a:lnTo>
                    <a:pt x="0" y="0"/>
                  </a:lnTo>
                  <a:lnTo>
                    <a:pt x="0" y="116954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80160" y="1712975"/>
              <a:ext cx="7566659" cy="3190240"/>
            </a:xfrm>
            <a:custGeom>
              <a:avLst/>
              <a:gdLst/>
              <a:ahLst/>
              <a:cxnLst/>
              <a:rect l="l" t="t" r="r" b="b"/>
              <a:pathLst>
                <a:path w="7566659" h="3190240">
                  <a:moveTo>
                    <a:pt x="687324" y="2734056"/>
                  </a:moveTo>
                  <a:lnTo>
                    <a:pt x="0" y="2734056"/>
                  </a:lnTo>
                  <a:lnTo>
                    <a:pt x="0" y="3189732"/>
                  </a:lnTo>
                  <a:lnTo>
                    <a:pt x="687324" y="3189732"/>
                  </a:lnTo>
                  <a:lnTo>
                    <a:pt x="687324" y="2734056"/>
                  </a:lnTo>
                  <a:close/>
                </a:path>
                <a:path w="7566659" h="3190240">
                  <a:moveTo>
                    <a:pt x="2063496" y="1472184"/>
                  </a:moveTo>
                  <a:lnTo>
                    <a:pt x="1376172" y="1472184"/>
                  </a:lnTo>
                  <a:lnTo>
                    <a:pt x="1376172" y="2145792"/>
                  </a:lnTo>
                  <a:lnTo>
                    <a:pt x="2063496" y="2145792"/>
                  </a:lnTo>
                  <a:lnTo>
                    <a:pt x="2063496" y="1472184"/>
                  </a:lnTo>
                  <a:close/>
                </a:path>
                <a:path w="7566659" h="3190240">
                  <a:moveTo>
                    <a:pt x="3439668" y="297180"/>
                  </a:moveTo>
                  <a:lnTo>
                    <a:pt x="2750820" y="297180"/>
                  </a:lnTo>
                  <a:lnTo>
                    <a:pt x="2750820" y="760476"/>
                  </a:lnTo>
                  <a:lnTo>
                    <a:pt x="3439668" y="760476"/>
                  </a:lnTo>
                  <a:lnTo>
                    <a:pt x="3439668" y="297180"/>
                  </a:lnTo>
                  <a:close/>
                </a:path>
                <a:path w="7566659" h="3190240">
                  <a:moveTo>
                    <a:pt x="4815840" y="309372"/>
                  </a:moveTo>
                  <a:lnTo>
                    <a:pt x="4126992" y="309372"/>
                  </a:lnTo>
                  <a:lnTo>
                    <a:pt x="4126992" y="829056"/>
                  </a:lnTo>
                  <a:lnTo>
                    <a:pt x="4815840" y="829056"/>
                  </a:lnTo>
                  <a:lnTo>
                    <a:pt x="4815840" y="309372"/>
                  </a:lnTo>
                  <a:close/>
                </a:path>
                <a:path w="7566659" h="3190240">
                  <a:moveTo>
                    <a:pt x="6190488" y="0"/>
                  </a:moveTo>
                  <a:lnTo>
                    <a:pt x="5503164" y="0"/>
                  </a:lnTo>
                  <a:lnTo>
                    <a:pt x="5503164" y="82296"/>
                  </a:lnTo>
                  <a:lnTo>
                    <a:pt x="6190488" y="82296"/>
                  </a:lnTo>
                  <a:lnTo>
                    <a:pt x="6190488" y="0"/>
                  </a:lnTo>
                  <a:close/>
                </a:path>
                <a:path w="7566659" h="3190240">
                  <a:moveTo>
                    <a:pt x="7566660" y="2173224"/>
                  </a:moveTo>
                  <a:lnTo>
                    <a:pt x="6879336" y="2173224"/>
                  </a:lnTo>
                  <a:lnTo>
                    <a:pt x="6879336" y="2758440"/>
                  </a:lnTo>
                  <a:lnTo>
                    <a:pt x="7566660" y="2758440"/>
                  </a:lnTo>
                  <a:lnTo>
                    <a:pt x="7566660" y="217322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80159" y="1712976"/>
              <a:ext cx="7566659" cy="3190240"/>
            </a:xfrm>
            <a:custGeom>
              <a:avLst/>
              <a:gdLst/>
              <a:ahLst/>
              <a:cxnLst/>
              <a:rect l="l" t="t" r="r" b="b"/>
              <a:pathLst>
                <a:path w="7566659" h="3190240">
                  <a:moveTo>
                    <a:pt x="0" y="2734056"/>
                  </a:moveTo>
                  <a:lnTo>
                    <a:pt x="687323" y="2734056"/>
                  </a:lnTo>
                  <a:lnTo>
                    <a:pt x="687323" y="3189732"/>
                  </a:lnTo>
                  <a:lnTo>
                    <a:pt x="0" y="3189732"/>
                  </a:lnTo>
                  <a:lnTo>
                    <a:pt x="0" y="2734056"/>
                  </a:lnTo>
                  <a:close/>
                </a:path>
                <a:path w="7566659" h="3190240">
                  <a:moveTo>
                    <a:pt x="1376172" y="1472184"/>
                  </a:moveTo>
                  <a:lnTo>
                    <a:pt x="2063495" y="1472184"/>
                  </a:lnTo>
                  <a:lnTo>
                    <a:pt x="2063495" y="2145792"/>
                  </a:lnTo>
                  <a:lnTo>
                    <a:pt x="1376172" y="2145792"/>
                  </a:lnTo>
                  <a:lnTo>
                    <a:pt x="1376172" y="1472184"/>
                  </a:lnTo>
                  <a:close/>
                </a:path>
                <a:path w="7566659" h="3190240">
                  <a:moveTo>
                    <a:pt x="2750819" y="297179"/>
                  </a:moveTo>
                  <a:lnTo>
                    <a:pt x="3439667" y="297179"/>
                  </a:lnTo>
                  <a:lnTo>
                    <a:pt x="3439667" y="760476"/>
                  </a:lnTo>
                  <a:lnTo>
                    <a:pt x="2750819" y="760476"/>
                  </a:lnTo>
                  <a:lnTo>
                    <a:pt x="2750819" y="297179"/>
                  </a:lnTo>
                  <a:close/>
                </a:path>
                <a:path w="7566659" h="3190240">
                  <a:moveTo>
                    <a:pt x="4126991" y="309372"/>
                  </a:moveTo>
                  <a:lnTo>
                    <a:pt x="4815840" y="309372"/>
                  </a:lnTo>
                  <a:lnTo>
                    <a:pt x="4815840" y="829056"/>
                  </a:lnTo>
                  <a:lnTo>
                    <a:pt x="4126991" y="829056"/>
                  </a:lnTo>
                  <a:lnTo>
                    <a:pt x="4126991" y="309372"/>
                  </a:lnTo>
                  <a:close/>
                </a:path>
                <a:path w="7566659" h="3190240">
                  <a:moveTo>
                    <a:pt x="5503164" y="0"/>
                  </a:moveTo>
                  <a:lnTo>
                    <a:pt x="6190488" y="0"/>
                  </a:lnTo>
                  <a:lnTo>
                    <a:pt x="6190488" y="82296"/>
                  </a:lnTo>
                  <a:lnTo>
                    <a:pt x="5503164" y="82296"/>
                  </a:lnTo>
                  <a:lnTo>
                    <a:pt x="5503164" y="0"/>
                  </a:lnTo>
                  <a:close/>
                </a:path>
                <a:path w="7566659" h="3190240">
                  <a:moveTo>
                    <a:pt x="6879336" y="2173224"/>
                  </a:moveTo>
                  <a:lnTo>
                    <a:pt x="7566660" y="2173224"/>
                  </a:lnTo>
                  <a:lnTo>
                    <a:pt x="7566660" y="2758440"/>
                  </a:lnTo>
                  <a:lnTo>
                    <a:pt x="6879336" y="2758440"/>
                  </a:lnTo>
                  <a:lnTo>
                    <a:pt x="6879336" y="21732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80160" y="1592579"/>
              <a:ext cx="6190615" cy="2854960"/>
            </a:xfrm>
            <a:custGeom>
              <a:avLst/>
              <a:gdLst/>
              <a:ahLst/>
              <a:cxnLst/>
              <a:rect l="l" t="t" r="r" b="b"/>
              <a:pathLst>
                <a:path w="6190615" h="2854960">
                  <a:moveTo>
                    <a:pt x="687324" y="1624584"/>
                  </a:moveTo>
                  <a:lnTo>
                    <a:pt x="0" y="1624584"/>
                  </a:lnTo>
                  <a:lnTo>
                    <a:pt x="0" y="2854452"/>
                  </a:lnTo>
                  <a:lnTo>
                    <a:pt x="687324" y="2854452"/>
                  </a:lnTo>
                  <a:lnTo>
                    <a:pt x="687324" y="1624584"/>
                  </a:lnTo>
                  <a:close/>
                </a:path>
                <a:path w="6190615" h="2854960">
                  <a:moveTo>
                    <a:pt x="2063496" y="629412"/>
                  </a:moveTo>
                  <a:lnTo>
                    <a:pt x="1376172" y="629412"/>
                  </a:lnTo>
                  <a:lnTo>
                    <a:pt x="1376172" y="1592580"/>
                  </a:lnTo>
                  <a:lnTo>
                    <a:pt x="2063496" y="1592580"/>
                  </a:lnTo>
                  <a:lnTo>
                    <a:pt x="2063496" y="629412"/>
                  </a:lnTo>
                  <a:close/>
                </a:path>
                <a:path w="6190615" h="2854960">
                  <a:moveTo>
                    <a:pt x="3439668" y="4572"/>
                  </a:moveTo>
                  <a:lnTo>
                    <a:pt x="2750820" y="4572"/>
                  </a:lnTo>
                  <a:lnTo>
                    <a:pt x="2750820" y="417576"/>
                  </a:lnTo>
                  <a:lnTo>
                    <a:pt x="3439668" y="417576"/>
                  </a:lnTo>
                  <a:lnTo>
                    <a:pt x="3439668" y="4572"/>
                  </a:lnTo>
                  <a:close/>
                </a:path>
                <a:path w="6190615" h="2854960">
                  <a:moveTo>
                    <a:pt x="4815840" y="0"/>
                  </a:moveTo>
                  <a:lnTo>
                    <a:pt x="4126992" y="0"/>
                  </a:lnTo>
                  <a:lnTo>
                    <a:pt x="4126992" y="429768"/>
                  </a:lnTo>
                  <a:lnTo>
                    <a:pt x="4815840" y="429768"/>
                  </a:lnTo>
                  <a:lnTo>
                    <a:pt x="4815840" y="0"/>
                  </a:lnTo>
                  <a:close/>
                </a:path>
                <a:path w="6190615" h="2854960">
                  <a:moveTo>
                    <a:pt x="6190488" y="10668"/>
                  </a:moveTo>
                  <a:lnTo>
                    <a:pt x="5503164" y="10668"/>
                  </a:lnTo>
                  <a:lnTo>
                    <a:pt x="5503164" y="120396"/>
                  </a:lnTo>
                  <a:lnTo>
                    <a:pt x="6190488" y="120396"/>
                  </a:lnTo>
                  <a:lnTo>
                    <a:pt x="6190488" y="10668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280159" y="1592580"/>
              <a:ext cx="6190615" cy="2854960"/>
            </a:xfrm>
            <a:custGeom>
              <a:avLst/>
              <a:gdLst/>
              <a:ahLst/>
              <a:cxnLst/>
              <a:rect l="l" t="t" r="r" b="b"/>
              <a:pathLst>
                <a:path w="6190615" h="2854960">
                  <a:moveTo>
                    <a:pt x="0" y="1624584"/>
                  </a:moveTo>
                  <a:lnTo>
                    <a:pt x="687323" y="1624584"/>
                  </a:lnTo>
                  <a:lnTo>
                    <a:pt x="687323" y="2854452"/>
                  </a:lnTo>
                  <a:lnTo>
                    <a:pt x="0" y="2854452"/>
                  </a:lnTo>
                  <a:lnTo>
                    <a:pt x="0" y="1624584"/>
                  </a:lnTo>
                  <a:close/>
                </a:path>
                <a:path w="6190615" h="2854960">
                  <a:moveTo>
                    <a:pt x="1376172" y="629412"/>
                  </a:moveTo>
                  <a:lnTo>
                    <a:pt x="2063495" y="629412"/>
                  </a:lnTo>
                  <a:lnTo>
                    <a:pt x="2063495" y="1592580"/>
                  </a:lnTo>
                  <a:lnTo>
                    <a:pt x="1376172" y="1592580"/>
                  </a:lnTo>
                  <a:lnTo>
                    <a:pt x="1376172" y="629412"/>
                  </a:lnTo>
                  <a:close/>
                </a:path>
                <a:path w="6190615" h="2854960">
                  <a:moveTo>
                    <a:pt x="2750819" y="4572"/>
                  </a:moveTo>
                  <a:lnTo>
                    <a:pt x="3439667" y="4572"/>
                  </a:lnTo>
                  <a:lnTo>
                    <a:pt x="3439667" y="417575"/>
                  </a:lnTo>
                  <a:lnTo>
                    <a:pt x="2750819" y="417575"/>
                  </a:lnTo>
                  <a:lnTo>
                    <a:pt x="2750819" y="4572"/>
                  </a:lnTo>
                  <a:close/>
                </a:path>
                <a:path w="6190615" h="2854960">
                  <a:moveTo>
                    <a:pt x="4126991" y="0"/>
                  </a:moveTo>
                  <a:lnTo>
                    <a:pt x="4815840" y="0"/>
                  </a:lnTo>
                  <a:lnTo>
                    <a:pt x="4815840" y="429768"/>
                  </a:lnTo>
                  <a:lnTo>
                    <a:pt x="4126991" y="429768"/>
                  </a:lnTo>
                  <a:lnTo>
                    <a:pt x="4126991" y="0"/>
                  </a:lnTo>
                  <a:close/>
                </a:path>
                <a:path w="6190615" h="2854960">
                  <a:moveTo>
                    <a:pt x="5503164" y="10668"/>
                  </a:moveTo>
                  <a:lnTo>
                    <a:pt x="6190488" y="10668"/>
                  </a:lnTo>
                  <a:lnTo>
                    <a:pt x="6190488" y="120396"/>
                  </a:lnTo>
                  <a:lnTo>
                    <a:pt x="5503164" y="120396"/>
                  </a:lnTo>
                  <a:lnTo>
                    <a:pt x="5503164" y="106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80160" y="1572767"/>
              <a:ext cx="3439795" cy="1644650"/>
            </a:xfrm>
            <a:custGeom>
              <a:avLst/>
              <a:gdLst/>
              <a:ahLst/>
              <a:cxnLst/>
              <a:rect l="l" t="t" r="r" b="b"/>
              <a:pathLst>
                <a:path w="3439795" h="1644650">
                  <a:moveTo>
                    <a:pt x="687324" y="1098804"/>
                  </a:moveTo>
                  <a:lnTo>
                    <a:pt x="0" y="1098804"/>
                  </a:lnTo>
                  <a:lnTo>
                    <a:pt x="0" y="1644396"/>
                  </a:lnTo>
                  <a:lnTo>
                    <a:pt x="687324" y="1644396"/>
                  </a:lnTo>
                  <a:lnTo>
                    <a:pt x="687324" y="1098804"/>
                  </a:lnTo>
                  <a:close/>
                </a:path>
                <a:path w="3439795" h="1644650">
                  <a:moveTo>
                    <a:pt x="2063496" y="408432"/>
                  </a:moveTo>
                  <a:lnTo>
                    <a:pt x="1376172" y="408432"/>
                  </a:lnTo>
                  <a:lnTo>
                    <a:pt x="1376172" y="649224"/>
                  </a:lnTo>
                  <a:lnTo>
                    <a:pt x="2063496" y="649224"/>
                  </a:lnTo>
                  <a:lnTo>
                    <a:pt x="2063496" y="408432"/>
                  </a:lnTo>
                  <a:close/>
                </a:path>
                <a:path w="3439795" h="1644650">
                  <a:moveTo>
                    <a:pt x="3439668" y="0"/>
                  </a:moveTo>
                  <a:lnTo>
                    <a:pt x="2750820" y="0"/>
                  </a:lnTo>
                  <a:lnTo>
                    <a:pt x="2750820" y="24384"/>
                  </a:lnTo>
                  <a:lnTo>
                    <a:pt x="3439668" y="24384"/>
                  </a:lnTo>
                  <a:lnTo>
                    <a:pt x="3439668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80159" y="1572768"/>
              <a:ext cx="3439795" cy="1644650"/>
            </a:xfrm>
            <a:custGeom>
              <a:avLst/>
              <a:gdLst/>
              <a:ahLst/>
              <a:cxnLst/>
              <a:rect l="l" t="t" r="r" b="b"/>
              <a:pathLst>
                <a:path w="3439795" h="1644650">
                  <a:moveTo>
                    <a:pt x="0" y="1098804"/>
                  </a:moveTo>
                  <a:lnTo>
                    <a:pt x="687323" y="1098804"/>
                  </a:lnTo>
                  <a:lnTo>
                    <a:pt x="687323" y="1644396"/>
                  </a:lnTo>
                  <a:lnTo>
                    <a:pt x="0" y="1644396"/>
                  </a:lnTo>
                  <a:lnTo>
                    <a:pt x="0" y="1098804"/>
                  </a:lnTo>
                  <a:close/>
                </a:path>
                <a:path w="3439795" h="1644650">
                  <a:moveTo>
                    <a:pt x="1376172" y="408432"/>
                  </a:moveTo>
                  <a:lnTo>
                    <a:pt x="2063495" y="408432"/>
                  </a:lnTo>
                  <a:lnTo>
                    <a:pt x="2063495" y="649224"/>
                  </a:lnTo>
                  <a:lnTo>
                    <a:pt x="1376172" y="649224"/>
                  </a:lnTo>
                  <a:lnTo>
                    <a:pt x="1376172" y="408432"/>
                  </a:lnTo>
                  <a:close/>
                </a:path>
                <a:path w="3439795" h="1644650">
                  <a:moveTo>
                    <a:pt x="2750819" y="0"/>
                  </a:moveTo>
                  <a:lnTo>
                    <a:pt x="3439667" y="0"/>
                  </a:lnTo>
                  <a:lnTo>
                    <a:pt x="3439667" y="24384"/>
                  </a:lnTo>
                  <a:lnTo>
                    <a:pt x="2750819" y="24384"/>
                  </a:lnTo>
                  <a:lnTo>
                    <a:pt x="275081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80160" y="1547748"/>
              <a:ext cx="7566659" cy="2338705"/>
            </a:xfrm>
            <a:custGeom>
              <a:avLst/>
              <a:gdLst/>
              <a:ahLst/>
              <a:cxnLst/>
              <a:rect l="l" t="t" r="r" b="b"/>
              <a:pathLst>
                <a:path w="7566659" h="2338704">
                  <a:moveTo>
                    <a:pt x="687324" y="633095"/>
                  </a:moveTo>
                  <a:lnTo>
                    <a:pt x="0" y="633095"/>
                  </a:lnTo>
                  <a:lnTo>
                    <a:pt x="0" y="1123823"/>
                  </a:lnTo>
                  <a:lnTo>
                    <a:pt x="687324" y="1123823"/>
                  </a:lnTo>
                  <a:lnTo>
                    <a:pt x="687324" y="633095"/>
                  </a:lnTo>
                  <a:close/>
                </a:path>
                <a:path w="7566659" h="2338704">
                  <a:moveTo>
                    <a:pt x="2063496" y="143891"/>
                  </a:moveTo>
                  <a:lnTo>
                    <a:pt x="1376172" y="143891"/>
                  </a:lnTo>
                  <a:lnTo>
                    <a:pt x="1376172" y="433451"/>
                  </a:lnTo>
                  <a:lnTo>
                    <a:pt x="2063496" y="433451"/>
                  </a:lnTo>
                  <a:lnTo>
                    <a:pt x="2063496" y="143891"/>
                  </a:lnTo>
                  <a:close/>
                </a:path>
                <a:path w="7566659" h="2338704">
                  <a:moveTo>
                    <a:pt x="3439668" y="0"/>
                  </a:moveTo>
                  <a:lnTo>
                    <a:pt x="2750820" y="0"/>
                  </a:lnTo>
                  <a:lnTo>
                    <a:pt x="2750820" y="25019"/>
                  </a:lnTo>
                  <a:lnTo>
                    <a:pt x="3439668" y="25019"/>
                  </a:lnTo>
                  <a:lnTo>
                    <a:pt x="3439668" y="0"/>
                  </a:lnTo>
                  <a:close/>
                </a:path>
                <a:path w="7566659" h="2338704">
                  <a:moveTo>
                    <a:pt x="4815840" y="14351"/>
                  </a:moveTo>
                  <a:lnTo>
                    <a:pt x="4126992" y="14351"/>
                  </a:lnTo>
                  <a:lnTo>
                    <a:pt x="4126992" y="44831"/>
                  </a:lnTo>
                  <a:lnTo>
                    <a:pt x="4815840" y="44831"/>
                  </a:lnTo>
                  <a:lnTo>
                    <a:pt x="4815840" y="14351"/>
                  </a:lnTo>
                  <a:close/>
                </a:path>
                <a:path w="7566659" h="2338704">
                  <a:moveTo>
                    <a:pt x="7566660" y="584327"/>
                  </a:moveTo>
                  <a:lnTo>
                    <a:pt x="6879336" y="584327"/>
                  </a:lnTo>
                  <a:lnTo>
                    <a:pt x="6879336" y="2338451"/>
                  </a:lnTo>
                  <a:lnTo>
                    <a:pt x="7566660" y="2338451"/>
                  </a:lnTo>
                  <a:lnTo>
                    <a:pt x="7566660" y="584327"/>
                  </a:lnTo>
                  <a:close/>
                </a:path>
              </a:pathLst>
            </a:custGeom>
            <a:solidFill>
              <a:srgbClr val="9F2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80159" y="1547749"/>
              <a:ext cx="7566659" cy="2338705"/>
            </a:xfrm>
            <a:custGeom>
              <a:avLst/>
              <a:gdLst/>
              <a:ahLst/>
              <a:cxnLst/>
              <a:rect l="l" t="t" r="r" b="b"/>
              <a:pathLst>
                <a:path w="7566659" h="2338704">
                  <a:moveTo>
                    <a:pt x="0" y="633095"/>
                  </a:moveTo>
                  <a:lnTo>
                    <a:pt x="687323" y="633095"/>
                  </a:lnTo>
                  <a:lnTo>
                    <a:pt x="687323" y="1123823"/>
                  </a:lnTo>
                  <a:lnTo>
                    <a:pt x="0" y="1123823"/>
                  </a:lnTo>
                  <a:lnTo>
                    <a:pt x="0" y="633095"/>
                  </a:lnTo>
                  <a:close/>
                </a:path>
                <a:path w="7566659" h="2338704">
                  <a:moveTo>
                    <a:pt x="1376172" y="143890"/>
                  </a:moveTo>
                  <a:lnTo>
                    <a:pt x="2063495" y="143890"/>
                  </a:lnTo>
                  <a:lnTo>
                    <a:pt x="2063495" y="433450"/>
                  </a:lnTo>
                  <a:lnTo>
                    <a:pt x="1376172" y="433450"/>
                  </a:lnTo>
                  <a:lnTo>
                    <a:pt x="1376172" y="143890"/>
                  </a:lnTo>
                  <a:close/>
                </a:path>
                <a:path w="7566659" h="2338704">
                  <a:moveTo>
                    <a:pt x="2750819" y="0"/>
                  </a:moveTo>
                  <a:lnTo>
                    <a:pt x="3439667" y="0"/>
                  </a:lnTo>
                  <a:lnTo>
                    <a:pt x="3439667" y="25018"/>
                  </a:lnTo>
                  <a:lnTo>
                    <a:pt x="2750819" y="25018"/>
                  </a:lnTo>
                  <a:lnTo>
                    <a:pt x="2750819" y="0"/>
                  </a:lnTo>
                  <a:close/>
                </a:path>
                <a:path w="7566659" h="2338704">
                  <a:moveTo>
                    <a:pt x="4126991" y="14350"/>
                  </a:moveTo>
                  <a:lnTo>
                    <a:pt x="4815840" y="14350"/>
                  </a:lnTo>
                  <a:lnTo>
                    <a:pt x="4815840" y="44830"/>
                  </a:lnTo>
                  <a:lnTo>
                    <a:pt x="4126991" y="44830"/>
                  </a:lnTo>
                  <a:lnTo>
                    <a:pt x="4126991" y="14350"/>
                  </a:lnTo>
                  <a:close/>
                </a:path>
                <a:path w="7566659" h="2338704">
                  <a:moveTo>
                    <a:pt x="6879336" y="584326"/>
                  </a:moveTo>
                  <a:lnTo>
                    <a:pt x="7566660" y="584326"/>
                  </a:lnTo>
                  <a:lnTo>
                    <a:pt x="7566660" y="2338451"/>
                  </a:lnTo>
                  <a:lnTo>
                    <a:pt x="6879336" y="2338451"/>
                  </a:lnTo>
                  <a:lnTo>
                    <a:pt x="6879336" y="5843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80160" y="1575815"/>
              <a:ext cx="6190615" cy="605155"/>
            </a:xfrm>
            <a:custGeom>
              <a:avLst/>
              <a:gdLst/>
              <a:ahLst/>
              <a:cxnLst/>
              <a:rect l="l" t="t" r="r" b="b"/>
              <a:pathLst>
                <a:path w="6190615" h="605155">
                  <a:moveTo>
                    <a:pt x="687324" y="341376"/>
                  </a:moveTo>
                  <a:lnTo>
                    <a:pt x="0" y="341376"/>
                  </a:lnTo>
                  <a:lnTo>
                    <a:pt x="0" y="605028"/>
                  </a:lnTo>
                  <a:lnTo>
                    <a:pt x="687324" y="605028"/>
                  </a:lnTo>
                  <a:lnTo>
                    <a:pt x="687324" y="341376"/>
                  </a:lnTo>
                  <a:close/>
                </a:path>
                <a:path w="6190615" h="605155">
                  <a:moveTo>
                    <a:pt x="2063496" y="68580"/>
                  </a:moveTo>
                  <a:lnTo>
                    <a:pt x="1376172" y="68580"/>
                  </a:lnTo>
                  <a:lnTo>
                    <a:pt x="1376172" y="115824"/>
                  </a:lnTo>
                  <a:lnTo>
                    <a:pt x="2063496" y="115824"/>
                  </a:lnTo>
                  <a:lnTo>
                    <a:pt x="2063496" y="68580"/>
                  </a:lnTo>
                  <a:close/>
                </a:path>
                <a:path w="6190615" h="605155">
                  <a:moveTo>
                    <a:pt x="6190488" y="0"/>
                  </a:moveTo>
                  <a:lnTo>
                    <a:pt x="5503164" y="0"/>
                  </a:lnTo>
                  <a:lnTo>
                    <a:pt x="5503164" y="27432"/>
                  </a:lnTo>
                  <a:lnTo>
                    <a:pt x="6190488" y="27432"/>
                  </a:lnTo>
                  <a:lnTo>
                    <a:pt x="6190488" y="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80159" y="1575816"/>
              <a:ext cx="6190615" cy="605155"/>
            </a:xfrm>
            <a:custGeom>
              <a:avLst/>
              <a:gdLst/>
              <a:ahLst/>
              <a:cxnLst/>
              <a:rect l="l" t="t" r="r" b="b"/>
              <a:pathLst>
                <a:path w="6190615" h="605155">
                  <a:moveTo>
                    <a:pt x="0" y="341375"/>
                  </a:moveTo>
                  <a:lnTo>
                    <a:pt x="687323" y="341375"/>
                  </a:lnTo>
                  <a:lnTo>
                    <a:pt x="687323" y="605028"/>
                  </a:lnTo>
                  <a:lnTo>
                    <a:pt x="0" y="605028"/>
                  </a:lnTo>
                  <a:lnTo>
                    <a:pt x="0" y="341375"/>
                  </a:lnTo>
                  <a:close/>
                </a:path>
                <a:path w="6190615" h="605155">
                  <a:moveTo>
                    <a:pt x="1376172" y="68580"/>
                  </a:moveTo>
                  <a:lnTo>
                    <a:pt x="2063495" y="68580"/>
                  </a:lnTo>
                  <a:lnTo>
                    <a:pt x="2063495" y="115824"/>
                  </a:lnTo>
                  <a:lnTo>
                    <a:pt x="1376172" y="115824"/>
                  </a:lnTo>
                  <a:lnTo>
                    <a:pt x="1376172" y="68580"/>
                  </a:lnTo>
                  <a:close/>
                </a:path>
                <a:path w="6190615" h="605155">
                  <a:moveTo>
                    <a:pt x="5503164" y="0"/>
                  </a:moveTo>
                  <a:lnTo>
                    <a:pt x="6190488" y="0"/>
                  </a:lnTo>
                  <a:lnTo>
                    <a:pt x="6190488" y="27432"/>
                  </a:lnTo>
                  <a:lnTo>
                    <a:pt x="5503164" y="27432"/>
                  </a:lnTo>
                  <a:lnTo>
                    <a:pt x="550316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80160" y="1547748"/>
              <a:ext cx="7566659" cy="584835"/>
            </a:xfrm>
            <a:custGeom>
              <a:avLst/>
              <a:gdLst/>
              <a:ahLst/>
              <a:cxnLst/>
              <a:rect l="l" t="t" r="r" b="b"/>
              <a:pathLst>
                <a:path w="7566659" h="584835">
                  <a:moveTo>
                    <a:pt x="687324" y="105791"/>
                  </a:moveTo>
                  <a:lnTo>
                    <a:pt x="0" y="105791"/>
                  </a:lnTo>
                  <a:lnTo>
                    <a:pt x="0" y="369443"/>
                  </a:lnTo>
                  <a:lnTo>
                    <a:pt x="687324" y="369443"/>
                  </a:lnTo>
                  <a:lnTo>
                    <a:pt x="687324" y="105791"/>
                  </a:lnTo>
                  <a:close/>
                </a:path>
                <a:path w="7566659" h="584835">
                  <a:moveTo>
                    <a:pt x="2063496" y="0"/>
                  </a:moveTo>
                  <a:lnTo>
                    <a:pt x="1376172" y="0"/>
                  </a:lnTo>
                  <a:lnTo>
                    <a:pt x="1376172" y="96647"/>
                  </a:lnTo>
                  <a:lnTo>
                    <a:pt x="2063496" y="96647"/>
                  </a:lnTo>
                  <a:lnTo>
                    <a:pt x="2063496" y="0"/>
                  </a:lnTo>
                  <a:close/>
                </a:path>
                <a:path w="7566659" h="584835">
                  <a:moveTo>
                    <a:pt x="7566660" y="0"/>
                  </a:moveTo>
                  <a:lnTo>
                    <a:pt x="6879336" y="0"/>
                  </a:lnTo>
                  <a:lnTo>
                    <a:pt x="6879336" y="584327"/>
                  </a:lnTo>
                  <a:lnTo>
                    <a:pt x="7566660" y="584327"/>
                  </a:lnTo>
                  <a:lnTo>
                    <a:pt x="7566660" y="0"/>
                  </a:lnTo>
                  <a:close/>
                </a:path>
              </a:pathLst>
            </a:custGeom>
            <a:solidFill>
              <a:srgbClr val="0D3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280159" y="1547749"/>
              <a:ext cx="7566659" cy="584835"/>
            </a:xfrm>
            <a:custGeom>
              <a:avLst/>
              <a:gdLst/>
              <a:ahLst/>
              <a:cxnLst/>
              <a:rect l="l" t="t" r="r" b="b"/>
              <a:pathLst>
                <a:path w="7566659" h="584835">
                  <a:moveTo>
                    <a:pt x="0" y="105790"/>
                  </a:moveTo>
                  <a:lnTo>
                    <a:pt x="687323" y="105790"/>
                  </a:lnTo>
                  <a:lnTo>
                    <a:pt x="687323" y="369442"/>
                  </a:lnTo>
                  <a:lnTo>
                    <a:pt x="0" y="369442"/>
                  </a:lnTo>
                  <a:lnTo>
                    <a:pt x="0" y="105790"/>
                  </a:lnTo>
                  <a:close/>
                </a:path>
                <a:path w="7566659" h="584835">
                  <a:moveTo>
                    <a:pt x="1376172" y="0"/>
                  </a:moveTo>
                  <a:lnTo>
                    <a:pt x="2063495" y="0"/>
                  </a:lnTo>
                  <a:lnTo>
                    <a:pt x="2063495" y="96647"/>
                  </a:lnTo>
                  <a:lnTo>
                    <a:pt x="1376172" y="96647"/>
                  </a:lnTo>
                  <a:lnTo>
                    <a:pt x="1376172" y="0"/>
                  </a:lnTo>
                  <a:close/>
                </a:path>
                <a:path w="7566659" h="584835">
                  <a:moveTo>
                    <a:pt x="6879336" y="0"/>
                  </a:moveTo>
                  <a:lnTo>
                    <a:pt x="7566660" y="0"/>
                  </a:lnTo>
                  <a:lnTo>
                    <a:pt x="7566660" y="584326"/>
                  </a:lnTo>
                  <a:lnTo>
                    <a:pt x="6879336" y="584326"/>
                  </a:lnTo>
                  <a:lnTo>
                    <a:pt x="687933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80160" y="1547748"/>
              <a:ext cx="4815840" cy="106045"/>
            </a:xfrm>
            <a:custGeom>
              <a:avLst/>
              <a:gdLst/>
              <a:ahLst/>
              <a:cxnLst/>
              <a:rect l="l" t="t" r="r" b="b"/>
              <a:pathLst>
                <a:path w="4815840" h="106044">
                  <a:moveTo>
                    <a:pt x="687324" y="70739"/>
                  </a:moveTo>
                  <a:lnTo>
                    <a:pt x="0" y="70739"/>
                  </a:lnTo>
                  <a:lnTo>
                    <a:pt x="0" y="105791"/>
                  </a:lnTo>
                  <a:lnTo>
                    <a:pt x="687324" y="105791"/>
                  </a:lnTo>
                  <a:lnTo>
                    <a:pt x="687324" y="70739"/>
                  </a:lnTo>
                  <a:close/>
                </a:path>
                <a:path w="4815840" h="106044">
                  <a:moveTo>
                    <a:pt x="4815840" y="0"/>
                  </a:moveTo>
                  <a:lnTo>
                    <a:pt x="4126992" y="0"/>
                  </a:lnTo>
                  <a:lnTo>
                    <a:pt x="4126992" y="14351"/>
                  </a:lnTo>
                  <a:lnTo>
                    <a:pt x="4815840" y="14351"/>
                  </a:lnTo>
                  <a:lnTo>
                    <a:pt x="4815840" y="0"/>
                  </a:lnTo>
                  <a:close/>
                </a:path>
              </a:pathLst>
            </a:custGeom>
            <a:solidFill>
              <a:srgbClr val="9940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80159" y="1547749"/>
              <a:ext cx="4815840" cy="106045"/>
            </a:xfrm>
            <a:custGeom>
              <a:avLst/>
              <a:gdLst/>
              <a:ahLst/>
              <a:cxnLst/>
              <a:rect l="l" t="t" r="r" b="b"/>
              <a:pathLst>
                <a:path w="4815840" h="106044">
                  <a:moveTo>
                    <a:pt x="0" y="70738"/>
                  </a:moveTo>
                  <a:lnTo>
                    <a:pt x="687323" y="70738"/>
                  </a:lnTo>
                  <a:lnTo>
                    <a:pt x="687323" y="105790"/>
                  </a:lnTo>
                  <a:lnTo>
                    <a:pt x="0" y="105790"/>
                  </a:lnTo>
                  <a:lnTo>
                    <a:pt x="0" y="70738"/>
                  </a:lnTo>
                  <a:close/>
                </a:path>
                <a:path w="4815840" h="106044">
                  <a:moveTo>
                    <a:pt x="4126991" y="0"/>
                  </a:moveTo>
                  <a:lnTo>
                    <a:pt x="4815840" y="0"/>
                  </a:lnTo>
                  <a:lnTo>
                    <a:pt x="4815840" y="14350"/>
                  </a:lnTo>
                  <a:lnTo>
                    <a:pt x="4126991" y="14350"/>
                  </a:lnTo>
                  <a:lnTo>
                    <a:pt x="412699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80160" y="1547748"/>
              <a:ext cx="6190615" cy="71120"/>
            </a:xfrm>
            <a:custGeom>
              <a:avLst/>
              <a:gdLst/>
              <a:ahLst/>
              <a:cxnLst/>
              <a:rect l="l" t="t" r="r" b="b"/>
              <a:pathLst>
                <a:path w="6190615" h="71119">
                  <a:moveTo>
                    <a:pt x="687324" y="0"/>
                  </a:moveTo>
                  <a:lnTo>
                    <a:pt x="0" y="0"/>
                  </a:lnTo>
                  <a:lnTo>
                    <a:pt x="0" y="70739"/>
                  </a:lnTo>
                  <a:lnTo>
                    <a:pt x="687324" y="70739"/>
                  </a:lnTo>
                  <a:lnTo>
                    <a:pt x="687324" y="0"/>
                  </a:lnTo>
                  <a:close/>
                </a:path>
                <a:path w="6190615" h="71119">
                  <a:moveTo>
                    <a:pt x="6190488" y="0"/>
                  </a:moveTo>
                  <a:lnTo>
                    <a:pt x="5503164" y="0"/>
                  </a:lnTo>
                  <a:lnTo>
                    <a:pt x="5503164" y="28067"/>
                  </a:lnTo>
                  <a:lnTo>
                    <a:pt x="6190488" y="28067"/>
                  </a:lnTo>
                  <a:lnTo>
                    <a:pt x="6190488" y="0"/>
                  </a:lnTo>
                  <a:close/>
                </a:path>
              </a:pathLst>
            </a:custGeom>
            <a:solidFill>
              <a:srgbClr val="0E40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80159" y="1547749"/>
              <a:ext cx="6190615" cy="71120"/>
            </a:xfrm>
            <a:custGeom>
              <a:avLst/>
              <a:gdLst/>
              <a:ahLst/>
              <a:cxnLst/>
              <a:rect l="l" t="t" r="r" b="b"/>
              <a:pathLst>
                <a:path w="6190615" h="71119">
                  <a:moveTo>
                    <a:pt x="0" y="0"/>
                  </a:moveTo>
                  <a:lnTo>
                    <a:pt x="687323" y="0"/>
                  </a:lnTo>
                  <a:lnTo>
                    <a:pt x="687323" y="70738"/>
                  </a:lnTo>
                  <a:lnTo>
                    <a:pt x="0" y="70738"/>
                  </a:lnTo>
                  <a:lnTo>
                    <a:pt x="0" y="0"/>
                  </a:lnTo>
                  <a:close/>
                </a:path>
                <a:path w="6190615" h="71119">
                  <a:moveTo>
                    <a:pt x="5503164" y="0"/>
                  </a:moveTo>
                  <a:lnTo>
                    <a:pt x="6190488" y="0"/>
                  </a:lnTo>
                  <a:lnTo>
                    <a:pt x="6190488" y="28066"/>
                  </a:lnTo>
                  <a:lnTo>
                    <a:pt x="5503164" y="28066"/>
                  </a:lnTo>
                  <a:lnTo>
                    <a:pt x="550316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35964" y="5641162"/>
              <a:ext cx="8255634" cy="64135"/>
            </a:xfrm>
            <a:custGeom>
              <a:avLst/>
              <a:gdLst/>
              <a:ahLst/>
              <a:cxnLst/>
              <a:rect l="l" t="t" r="r" b="b"/>
              <a:pathLst>
                <a:path w="8255634" h="64135">
                  <a:moveTo>
                    <a:pt x="0" y="0"/>
                  </a:moveTo>
                  <a:lnTo>
                    <a:pt x="8255279" y="0"/>
                  </a:lnTo>
                </a:path>
                <a:path w="8255634" h="64135">
                  <a:moveTo>
                    <a:pt x="0" y="0"/>
                  </a:moveTo>
                  <a:lnTo>
                    <a:pt x="0" y="63601"/>
                  </a:lnTo>
                </a:path>
                <a:path w="8255634" h="64135">
                  <a:moveTo>
                    <a:pt x="1375943" y="0"/>
                  </a:moveTo>
                  <a:lnTo>
                    <a:pt x="1375943" y="63601"/>
                  </a:lnTo>
                </a:path>
                <a:path w="8255634" h="64135">
                  <a:moveTo>
                    <a:pt x="2752115" y="0"/>
                  </a:moveTo>
                  <a:lnTo>
                    <a:pt x="2752115" y="63601"/>
                  </a:lnTo>
                </a:path>
                <a:path w="8255634" h="64135">
                  <a:moveTo>
                    <a:pt x="4128287" y="0"/>
                  </a:moveTo>
                  <a:lnTo>
                    <a:pt x="4128287" y="63601"/>
                  </a:lnTo>
                </a:path>
                <a:path w="8255634" h="64135">
                  <a:moveTo>
                    <a:pt x="5502935" y="0"/>
                  </a:moveTo>
                  <a:lnTo>
                    <a:pt x="5502935" y="63601"/>
                  </a:lnTo>
                </a:path>
                <a:path w="8255634" h="64135">
                  <a:moveTo>
                    <a:pt x="6879107" y="0"/>
                  </a:moveTo>
                  <a:lnTo>
                    <a:pt x="6879107" y="63601"/>
                  </a:lnTo>
                </a:path>
                <a:path w="8255634" h="64135">
                  <a:moveTo>
                    <a:pt x="8255279" y="0"/>
                  </a:moveTo>
                  <a:lnTo>
                    <a:pt x="8255279" y="636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465833" y="5158181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841751" y="4636770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44%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217923" y="394360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77%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594096" y="397738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76%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970014" y="3604386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94%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346185" y="4942713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465833" y="4561078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841751" y="3408426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217923" y="212788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594096" y="2167890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346185" y="4065523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465833" y="3717797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841751" y="2589403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217923" y="1689353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594096" y="1692909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465833" y="2830448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882900" y="1987422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465833" y="231203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882900" y="1722501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346185" y="2895727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43%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506982" y="1670684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8346185" y="1725929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76173" y="5519420"/>
            <a:ext cx="231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95096" y="5109717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95096" y="4700396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95096" y="4291076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95096" y="3881754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95096" y="3472053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495096" y="3062732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95096" y="2653410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95096" y="2244090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495096" y="1834388"/>
            <a:ext cx="314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413715" y="1425066"/>
            <a:ext cx="395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490599" y="5744667"/>
            <a:ext cx="266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5" b="1">
                <a:latin typeface="Calibri"/>
                <a:cs typeface="Calibri"/>
              </a:rPr>
              <a:t>ΑΕ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2797810" y="5744667"/>
            <a:ext cx="403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5" b="1">
                <a:latin typeface="Calibri"/>
                <a:cs typeface="Calibri"/>
              </a:rPr>
              <a:t>ΕΠΕ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4212082" y="5744667"/>
            <a:ext cx="3276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5" b="1">
                <a:latin typeface="Calibri"/>
                <a:cs typeface="Calibri"/>
              </a:rPr>
              <a:t>ΙΚΕ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409691" y="5744667"/>
            <a:ext cx="684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5" b="1">
                <a:latin typeface="Calibri"/>
                <a:cs typeface="Calibri"/>
              </a:rPr>
              <a:t>ΟΕ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85" b="1">
                <a:latin typeface="Calibri"/>
                <a:cs typeface="Calibri"/>
              </a:rPr>
              <a:t>/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105" b="1">
                <a:latin typeface="Calibri"/>
                <a:cs typeface="Calibri"/>
              </a:rPr>
              <a:t>ΕΕ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6593840" y="5744667"/>
            <a:ext cx="1068070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153670">
              <a:lnSpc>
                <a:spcPct val="101899"/>
              </a:lnSpc>
              <a:spcBef>
                <a:spcPts val="60"/>
              </a:spcBef>
            </a:pPr>
            <a:r>
              <a:rPr dirty="0" sz="1600" spc="-10" b="1">
                <a:latin typeface="Calibri"/>
                <a:cs typeface="Calibri"/>
              </a:rPr>
              <a:t>Ατομική </a:t>
            </a:r>
            <a:r>
              <a:rPr dirty="0" sz="1600" spc="45" b="1">
                <a:latin typeface="Calibri"/>
                <a:cs typeface="Calibri"/>
              </a:rPr>
              <a:t>Επιχείρηση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809738" y="5744667"/>
            <a:ext cx="1389380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87960" marR="5080" indent="-175895">
              <a:lnSpc>
                <a:spcPct val="101899"/>
              </a:lnSpc>
              <a:spcBef>
                <a:spcPts val="60"/>
              </a:spcBef>
            </a:pPr>
            <a:r>
              <a:rPr dirty="0" sz="1600" spc="-10" b="1">
                <a:latin typeface="Calibri"/>
                <a:cs typeface="Calibri"/>
              </a:rPr>
              <a:t>Υποκατάστημα Αλλοδαπής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9392539" y="1842634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0E40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9543668" y="1738629"/>
            <a:ext cx="1596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0">
                <a:latin typeface="Calibri"/>
                <a:cs typeface="Calibri"/>
              </a:rPr>
              <a:t>Άνω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των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500 </a:t>
            </a:r>
            <a:r>
              <a:rPr dirty="0" sz="1600" spc="55">
                <a:latin typeface="Calibri"/>
                <a:cs typeface="Calibri"/>
              </a:rPr>
              <a:t>εκ.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6" name="object 76" descr=""/>
          <p:cNvSpPr/>
          <p:nvPr/>
        </p:nvSpPr>
        <p:spPr>
          <a:xfrm>
            <a:off x="9392539" y="234796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994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 txBox="1"/>
          <p:nvPr/>
        </p:nvSpPr>
        <p:spPr>
          <a:xfrm>
            <a:off x="9543668" y="2243785"/>
            <a:ext cx="1950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Από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250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έως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500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εκ.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8" name="object 78" descr=""/>
          <p:cNvSpPr/>
          <p:nvPr/>
        </p:nvSpPr>
        <p:spPr>
          <a:xfrm>
            <a:off x="9392539" y="285342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0D39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 txBox="1"/>
          <p:nvPr/>
        </p:nvSpPr>
        <p:spPr>
          <a:xfrm>
            <a:off x="9543668" y="2749676"/>
            <a:ext cx="1840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Από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έως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250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εκ.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0" name="object 80" descr=""/>
          <p:cNvSpPr/>
          <p:nvPr/>
        </p:nvSpPr>
        <p:spPr>
          <a:xfrm>
            <a:off x="9392539" y="335888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9543668" y="3254705"/>
            <a:ext cx="17329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Από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25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έως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 </a:t>
            </a:r>
            <a:r>
              <a:rPr dirty="0" sz="1600" spc="55">
                <a:latin typeface="Calibri"/>
                <a:cs typeface="Calibri"/>
              </a:rPr>
              <a:t>εκ.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6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2" name="object 82" descr=""/>
          <p:cNvSpPr/>
          <p:nvPr/>
        </p:nvSpPr>
        <p:spPr>
          <a:xfrm>
            <a:off x="9392539" y="386421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9F2B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 txBox="1"/>
          <p:nvPr/>
        </p:nvSpPr>
        <p:spPr>
          <a:xfrm>
            <a:off x="9543668" y="3760723"/>
            <a:ext cx="17322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Από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10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έως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25 </a:t>
            </a:r>
            <a:r>
              <a:rPr dirty="0" sz="1600" spc="55">
                <a:latin typeface="Calibri"/>
                <a:cs typeface="Calibri"/>
              </a:rPr>
              <a:t>εκ.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6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4" name="object 84" descr=""/>
          <p:cNvSpPr/>
          <p:nvPr/>
        </p:nvSpPr>
        <p:spPr>
          <a:xfrm>
            <a:off x="9392539" y="436968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 txBox="1"/>
          <p:nvPr/>
        </p:nvSpPr>
        <p:spPr>
          <a:xfrm>
            <a:off x="9543668" y="4266438"/>
            <a:ext cx="16236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Από 5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έως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εκ.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6" name="object 86" descr=""/>
          <p:cNvSpPr/>
          <p:nvPr/>
        </p:nvSpPr>
        <p:spPr>
          <a:xfrm>
            <a:off x="9392539" y="487514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 txBox="1"/>
          <p:nvPr/>
        </p:nvSpPr>
        <p:spPr>
          <a:xfrm>
            <a:off x="9543668" y="4771771"/>
            <a:ext cx="1515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Από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έως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εκ.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8" name="object 88" descr=""/>
          <p:cNvSpPr/>
          <p:nvPr/>
        </p:nvSpPr>
        <p:spPr>
          <a:xfrm>
            <a:off x="9392539" y="538060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 txBox="1"/>
          <p:nvPr/>
        </p:nvSpPr>
        <p:spPr>
          <a:xfrm>
            <a:off x="9543668" y="5277358"/>
            <a:ext cx="21158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Από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500.000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έως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εκ.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" name="object 90" descr=""/>
          <p:cNvSpPr/>
          <p:nvPr/>
        </p:nvSpPr>
        <p:spPr>
          <a:xfrm>
            <a:off x="9392539" y="5885958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 txBox="1"/>
          <p:nvPr/>
        </p:nvSpPr>
        <p:spPr>
          <a:xfrm>
            <a:off x="9543668" y="5782767"/>
            <a:ext cx="12871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90">
                <a:latin typeface="Calibri"/>
                <a:cs typeface="Calibri"/>
              </a:rPr>
              <a:t>Έως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500.000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54" y="245490"/>
            <a:ext cx="42379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Στοιχεία</a:t>
            </a:r>
            <a:r>
              <a:rPr dirty="0" spc="-80"/>
              <a:t> </a:t>
            </a:r>
            <a:r>
              <a:rPr dirty="0" spc="140"/>
              <a:t>επιχειρήσεων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6011" y="902589"/>
            <a:ext cx="3682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5" b="1">
                <a:solidFill>
                  <a:srgbClr val="FF6600"/>
                </a:solidFill>
                <a:latin typeface="Calibri"/>
                <a:cs typeface="Calibri"/>
              </a:rPr>
              <a:t>Αριθμός</a:t>
            </a:r>
            <a:r>
              <a:rPr dirty="0" sz="1800" spc="-5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800" spc="90" b="1">
                <a:solidFill>
                  <a:srgbClr val="FF6600"/>
                </a:solidFill>
                <a:latin typeface="Calibri"/>
                <a:cs typeface="Calibri"/>
              </a:rPr>
              <a:t>εργαζομένων</a:t>
            </a:r>
            <a:r>
              <a:rPr dirty="0" sz="180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FF6600"/>
                </a:solidFill>
                <a:latin typeface="Calibri"/>
                <a:cs typeface="Calibri"/>
              </a:rPr>
              <a:t>επιχείρησης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33488" y="1538224"/>
            <a:ext cx="8816340" cy="4214495"/>
            <a:chOff x="933488" y="1538224"/>
            <a:chExt cx="8816340" cy="4214495"/>
          </a:xfrm>
        </p:grpSpPr>
        <p:sp>
          <p:nvSpPr>
            <p:cNvPr id="5" name="object 5" descr=""/>
            <p:cNvSpPr/>
            <p:nvPr/>
          </p:nvSpPr>
          <p:spPr>
            <a:xfrm>
              <a:off x="938250" y="1547749"/>
              <a:ext cx="8806815" cy="3726815"/>
            </a:xfrm>
            <a:custGeom>
              <a:avLst/>
              <a:gdLst/>
              <a:ahLst/>
              <a:cxnLst/>
              <a:rect l="l" t="t" r="r" b="b"/>
              <a:pathLst>
                <a:path w="8806815" h="3726815">
                  <a:moveTo>
                    <a:pt x="0" y="3726815"/>
                  </a:moveTo>
                  <a:lnTo>
                    <a:pt x="366928" y="3726815"/>
                  </a:lnTo>
                </a:path>
                <a:path w="8806815" h="3726815">
                  <a:moveTo>
                    <a:pt x="1100797" y="3726815"/>
                  </a:moveTo>
                  <a:lnTo>
                    <a:pt x="1834667" y="3726815"/>
                  </a:lnTo>
                </a:path>
                <a:path w="8806815" h="3726815">
                  <a:moveTo>
                    <a:pt x="2568536" y="3726815"/>
                  </a:moveTo>
                  <a:lnTo>
                    <a:pt x="3302406" y="3726815"/>
                  </a:lnTo>
                </a:path>
                <a:path w="8806815" h="3726815">
                  <a:moveTo>
                    <a:pt x="4036275" y="3726815"/>
                  </a:moveTo>
                  <a:lnTo>
                    <a:pt x="4770145" y="3726815"/>
                  </a:lnTo>
                </a:path>
                <a:path w="8806815" h="3726815">
                  <a:moveTo>
                    <a:pt x="5504014" y="3726815"/>
                  </a:moveTo>
                  <a:lnTo>
                    <a:pt x="6237884" y="3726815"/>
                  </a:lnTo>
                </a:path>
                <a:path w="8806815" h="3726815">
                  <a:moveTo>
                    <a:pt x="6971753" y="3726815"/>
                  </a:moveTo>
                  <a:lnTo>
                    <a:pt x="7705877" y="3726815"/>
                  </a:lnTo>
                </a:path>
                <a:path w="8806815" h="3726815">
                  <a:moveTo>
                    <a:pt x="8438921" y="3726815"/>
                  </a:moveTo>
                  <a:lnTo>
                    <a:pt x="8806459" y="3726815"/>
                  </a:lnTo>
                </a:path>
                <a:path w="8806815" h="3726815">
                  <a:moveTo>
                    <a:pt x="1100861" y="3312287"/>
                  </a:moveTo>
                  <a:lnTo>
                    <a:pt x="1834667" y="3312287"/>
                  </a:lnTo>
                </a:path>
                <a:path w="8806815" h="3726815">
                  <a:moveTo>
                    <a:pt x="2568536" y="3312287"/>
                  </a:moveTo>
                  <a:lnTo>
                    <a:pt x="3302406" y="3312287"/>
                  </a:lnTo>
                </a:path>
                <a:path w="8806815" h="3726815">
                  <a:moveTo>
                    <a:pt x="4036275" y="3312287"/>
                  </a:moveTo>
                  <a:lnTo>
                    <a:pt x="4770145" y="3312287"/>
                  </a:lnTo>
                </a:path>
                <a:path w="8806815" h="3726815">
                  <a:moveTo>
                    <a:pt x="5504014" y="3312287"/>
                  </a:moveTo>
                  <a:lnTo>
                    <a:pt x="6237884" y="3312287"/>
                  </a:lnTo>
                </a:path>
                <a:path w="8806815" h="3726815">
                  <a:moveTo>
                    <a:pt x="6971753" y="3312287"/>
                  </a:moveTo>
                  <a:lnTo>
                    <a:pt x="7705877" y="3312287"/>
                  </a:lnTo>
                </a:path>
                <a:path w="8806815" h="3726815">
                  <a:moveTo>
                    <a:pt x="0" y="3312287"/>
                  </a:moveTo>
                  <a:lnTo>
                    <a:pt x="366293" y="3312287"/>
                  </a:lnTo>
                </a:path>
                <a:path w="8806815" h="3726815">
                  <a:moveTo>
                    <a:pt x="8438921" y="3312287"/>
                  </a:moveTo>
                  <a:lnTo>
                    <a:pt x="8806459" y="3312287"/>
                  </a:lnTo>
                </a:path>
                <a:path w="8806815" h="3726815">
                  <a:moveTo>
                    <a:pt x="1100861" y="2899283"/>
                  </a:moveTo>
                  <a:lnTo>
                    <a:pt x="1834667" y="2899283"/>
                  </a:lnTo>
                </a:path>
                <a:path w="8806815" h="3726815">
                  <a:moveTo>
                    <a:pt x="2568536" y="2899283"/>
                  </a:moveTo>
                  <a:lnTo>
                    <a:pt x="3302406" y="2899283"/>
                  </a:lnTo>
                </a:path>
                <a:path w="8806815" h="3726815">
                  <a:moveTo>
                    <a:pt x="4036275" y="2899283"/>
                  </a:moveTo>
                  <a:lnTo>
                    <a:pt x="4770145" y="2899283"/>
                  </a:lnTo>
                </a:path>
                <a:path w="8806815" h="3726815">
                  <a:moveTo>
                    <a:pt x="5504014" y="2899283"/>
                  </a:moveTo>
                  <a:lnTo>
                    <a:pt x="6237884" y="2899283"/>
                  </a:lnTo>
                </a:path>
                <a:path w="8806815" h="3726815">
                  <a:moveTo>
                    <a:pt x="6971753" y="2899283"/>
                  </a:moveTo>
                  <a:lnTo>
                    <a:pt x="7705877" y="2899283"/>
                  </a:lnTo>
                </a:path>
                <a:path w="8806815" h="3726815">
                  <a:moveTo>
                    <a:pt x="0" y="2899283"/>
                  </a:moveTo>
                  <a:lnTo>
                    <a:pt x="366293" y="2899283"/>
                  </a:lnTo>
                </a:path>
                <a:path w="8806815" h="3726815">
                  <a:moveTo>
                    <a:pt x="8438921" y="2899283"/>
                  </a:moveTo>
                  <a:lnTo>
                    <a:pt x="8806459" y="2899283"/>
                  </a:lnTo>
                </a:path>
                <a:path w="8806815" h="3726815">
                  <a:moveTo>
                    <a:pt x="4036275" y="2484755"/>
                  </a:moveTo>
                  <a:lnTo>
                    <a:pt x="4770145" y="2484755"/>
                  </a:lnTo>
                </a:path>
                <a:path w="8806815" h="3726815">
                  <a:moveTo>
                    <a:pt x="6971753" y="2484755"/>
                  </a:moveTo>
                  <a:lnTo>
                    <a:pt x="7705877" y="2484755"/>
                  </a:lnTo>
                </a:path>
                <a:path w="8806815" h="3726815">
                  <a:moveTo>
                    <a:pt x="1100861" y="2484755"/>
                  </a:moveTo>
                  <a:lnTo>
                    <a:pt x="1835429" y="2484755"/>
                  </a:lnTo>
                </a:path>
                <a:path w="8806815" h="3726815">
                  <a:moveTo>
                    <a:pt x="0" y="2484755"/>
                  </a:moveTo>
                  <a:lnTo>
                    <a:pt x="366293" y="2484755"/>
                  </a:lnTo>
                </a:path>
                <a:path w="8806815" h="3726815">
                  <a:moveTo>
                    <a:pt x="2568473" y="2484755"/>
                  </a:moveTo>
                  <a:lnTo>
                    <a:pt x="3302406" y="2484755"/>
                  </a:lnTo>
                </a:path>
                <a:path w="8806815" h="3726815">
                  <a:moveTo>
                    <a:pt x="5504014" y="2484755"/>
                  </a:moveTo>
                  <a:lnTo>
                    <a:pt x="6237884" y="2484755"/>
                  </a:lnTo>
                </a:path>
                <a:path w="8806815" h="3726815">
                  <a:moveTo>
                    <a:pt x="8438921" y="2484755"/>
                  </a:moveTo>
                  <a:lnTo>
                    <a:pt x="8806459" y="2484755"/>
                  </a:lnTo>
                </a:path>
                <a:path w="8806815" h="3726815">
                  <a:moveTo>
                    <a:pt x="2568473" y="2070227"/>
                  </a:moveTo>
                  <a:lnTo>
                    <a:pt x="3302406" y="2070227"/>
                  </a:lnTo>
                </a:path>
                <a:path w="8806815" h="3726815">
                  <a:moveTo>
                    <a:pt x="1100861" y="2070227"/>
                  </a:moveTo>
                  <a:lnTo>
                    <a:pt x="1835429" y="2070227"/>
                  </a:lnTo>
                </a:path>
                <a:path w="8806815" h="3726815">
                  <a:moveTo>
                    <a:pt x="0" y="2070227"/>
                  </a:moveTo>
                  <a:lnTo>
                    <a:pt x="366293" y="2070227"/>
                  </a:lnTo>
                </a:path>
                <a:path w="8806815" h="3726815">
                  <a:moveTo>
                    <a:pt x="6971753" y="2070227"/>
                  </a:moveTo>
                  <a:lnTo>
                    <a:pt x="8806459" y="2070227"/>
                  </a:lnTo>
                </a:path>
                <a:path w="8806815" h="3726815">
                  <a:moveTo>
                    <a:pt x="4036275" y="2070227"/>
                  </a:moveTo>
                  <a:lnTo>
                    <a:pt x="4770145" y="2070227"/>
                  </a:lnTo>
                </a:path>
                <a:path w="8806815" h="3726815">
                  <a:moveTo>
                    <a:pt x="5504014" y="2070227"/>
                  </a:moveTo>
                  <a:lnTo>
                    <a:pt x="6237884" y="2070227"/>
                  </a:lnTo>
                </a:path>
                <a:path w="8806815" h="3726815">
                  <a:moveTo>
                    <a:pt x="4036275" y="1657223"/>
                  </a:moveTo>
                  <a:lnTo>
                    <a:pt x="4770145" y="1657223"/>
                  </a:lnTo>
                </a:path>
                <a:path w="8806815" h="3726815">
                  <a:moveTo>
                    <a:pt x="5504014" y="1657223"/>
                  </a:moveTo>
                  <a:lnTo>
                    <a:pt x="6237884" y="1657223"/>
                  </a:lnTo>
                </a:path>
                <a:path w="8806815" h="3726815">
                  <a:moveTo>
                    <a:pt x="6971753" y="1657223"/>
                  </a:moveTo>
                  <a:lnTo>
                    <a:pt x="7705877" y="1657223"/>
                  </a:lnTo>
                </a:path>
                <a:path w="8806815" h="3726815">
                  <a:moveTo>
                    <a:pt x="1100861" y="1657223"/>
                  </a:moveTo>
                  <a:lnTo>
                    <a:pt x="1835429" y="1657223"/>
                  </a:lnTo>
                </a:path>
                <a:path w="8806815" h="3726815">
                  <a:moveTo>
                    <a:pt x="2568473" y="1657223"/>
                  </a:moveTo>
                  <a:lnTo>
                    <a:pt x="3302406" y="1657223"/>
                  </a:lnTo>
                </a:path>
                <a:path w="8806815" h="3726815">
                  <a:moveTo>
                    <a:pt x="0" y="1657223"/>
                  </a:moveTo>
                  <a:lnTo>
                    <a:pt x="366293" y="1657223"/>
                  </a:lnTo>
                </a:path>
                <a:path w="8806815" h="3726815">
                  <a:moveTo>
                    <a:pt x="8438921" y="1657223"/>
                  </a:moveTo>
                  <a:lnTo>
                    <a:pt x="8806459" y="1657223"/>
                  </a:lnTo>
                </a:path>
                <a:path w="8806815" h="3726815">
                  <a:moveTo>
                    <a:pt x="4036085" y="1242695"/>
                  </a:moveTo>
                  <a:lnTo>
                    <a:pt x="4770653" y="1242695"/>
                  </a:lnTo>
                </a:path>
                <a:path w="8806815" h="3726815">
                  <a:moveTo>
                    <a:pt x="5503697" y="1242695"/>
                  </a:moveTo>
                  <a:lnTo>
                    <a:pt x="6237884" y="1242695"/>
                  </a:lnTo>
                </a:path>
                <a:path w="8806815" h="3726815">
                  <a:moveTo>
                    <a:pt x="6971753" y="1242695"/>
                  </a:moveTo>
                  <a:lnTo>
                    <a:pt x="7705877" y="1242695"/>
                  </a:lnTo>
                </a:path>
                <a:path w="8806815" h="3726815">
                  <a:moveTo>
                    <a:pt x="1100861" y="1242695"/>
                  </a:moveTo>
                  <a:lnTo>
                    <a:pt x="1835429" y="1242695"/>
                  </a:lnTo>
                </a:path>
                <a:path w="8806815" h="3726815">
                  <a:moveTo>
                    <a:pt x="2568473" y="1242695"/>
                  </a:moveTo>
                  <a:lnTo>
                    <a:pt x="3303041" y="1242695"/>
                  </a:lnTo>
                </a:path>
                <a:path w="8806815" h="3726815">
                  <a:moveTo>
                    <a:pt x="0" y="1242695"/>
                  </a:moveTo>
                  <a:lnTo>
                    <a:pt x="366293" y="1242695"/>
                  </a:lnTo>
                </a:path>
                <a:path w="8806815" h="3726815">
                  <a:moveTo>
                    <a:pt x="8438921" y="1242695"/>
                  </a:moveTo>
                  <a:lnTo>
                    <a:pt x="8806459" y="1242695"/>
                  </a:lnTo>
                </a:path>
                <a:path w="8806815" h="3726815">
                  <a:moveTo>
                    <a:pt x="4036085" y="828166"/>
                  </a:moveTo>
                  <a:lnTo>
                    <a:pt x="4770653" y="828166"/>
                  </a:lnTo>
                </a:path>
                <a:path w="8806815" h="3726815">
                  <a:moveTo>
                    <a:pt x="5503697" y="828166"/>
                  </a:moveTo>
                  <a:lnTo>
                    <a:pt x="7705877" y="828166"/>
                  </a:lnTo>
                </a:path>
                <a:path w="8806815" h="3726815">
                  <a:moveTo>
                    <a:pt x="2568473" y="828166"/>
                  </a:moveTo>
                  <a:lnTo>
                    <a:pt x="3303041" y="828166"/>
                  </a:lnTo>
                </a:path>
                <a:path w="8806815" h="3726815">
                  <a:moveTo>
                    <a:pt x="1100861" y="828166"/>
                  </a:moveTo>
                  <a:lnTo>
                    <a:pt x="1835429" y="828166"/>
                  </a:lnTo>
                </a:path>
                <a:path w="8806815" h="3726815">
                  <a:moveTo>
                    <a:pt x="0" y="828166"/>
                  </a:moveTo>
                  <a:lnTo>
                    <a:pt x="366293" y="828166"/>
                  </a:lnTo>
                </a:path>
                <a:path w="8806815" h="3726815">
                  <a:moveTo>
                    <a:pt x="8438921" y="828166"/>
                  </a:moveTo>
                  <a:lnTo>
                    <a:pt x="8806459" y="828166"/>
                  </a:lnTo>
                </a:path>
                <a:path w="8806815" h="3726815">
                  <a:moveTo>
                    <a:pt x="2568473" y="413638"/>
                  </a:moveTo>
                  <a:lnTo>
                    <a:pt x="3303041" y="413638"/>
                  </a:lnTo>
                </a:path>
                <a:path w="8806815" h="3726815">
                  <a:moveTo>
                    <a:pt x="4036085" y="413638"/>
                  </a:moveTo>
                  <a:lnTo>
                    <a:pt x="4770653" y="413638"/>
                  </a:lnTo>
                </a:path>
                <a:path w="8806815" h="3726815">
                  <a:moveTo>
                    <a:pt x="0" y="413638"/>
                  </a:moveTo>
                  <a:lnTo>
                    <a:pt x="366293" y="413638"/>
                  </a:lnTo>
                </a:path>
                <a:path w="8806815" h="3726815">
                  <a:moveTo>
                    <a:pt x="1100861" y="413638"/>
                  </a:moveTo>
                  <a:lnTo>
                    <a:pt x="1835429" y="413638"/>
                  </a:lnTo>
                </a:path>
                <a:path w="8806815" h="3726815">
                  <a:moveTo>
                    <a:pt x="5503697" y="413638"/>
                  </a:moveTo>
                  <a:lnTo>
                    <a:pt x="6238265" y="413638"/>
                  </a:lnTo>
                </a:path>
                <a:path w="8806815" h="3726815">
                  <a:moveTo>
                    <a:pt x="6971309" y="413638"/>
                  </a:moveTo>
                  <a:lnTo>
                    <a:pt x="7705877" y="413638"/>
                  </a:lnTo>
                </a:path>
                <a:path w="8806815" h="3726815">
                  <a:moveTo>
                    <a:pt x="8438921" y="413638"/>
                  </a:moveTo>
                  <a:lnTo>
                    <a:pt x="8806459" y="413638"/>
                  </a:lnTo>
                </a:path>
                <a:path w="8806815" h="3726815">
                  <a:moveTo>
                    <a:pt x="0" y="0"/>
                  </a:moveTo>
                  <a:lnTo>
                    <a:pt x="88064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5178" y="5182615"/>
              <a:ext cx="734060" cy="506730"/>
            </a:xfrm>
            <a:custGeom>
              <a:avLst/>
              <a:gdLst/>
              <a:ahLst/>
              <a:cxnLst/>
              <a:rect l="l" t="t" r="r" b="b"/>
              <a:pathLst>
                <a:path w="734060" h="506729">
                  <a:moveTo>
                    <a:pt x="733869" y="0"/>
                  </a:moveTo>
                  <a:lnTo>
                    <a:pt x="0" y="0"/>
                  </a:lnTo>
                  <a:lnTo>
                    <a:pt x="0" y="506348"/>
                  </a:lnTo>
                  <a:lnTo>
                    <a:pt x="733869" y="506348"/>
                  </a:lnTo>
                  <a:lnTo>
                    <a:pt x="73386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05178" y="5182615"/>
              <a:ext cx="734060" cy="506730"/>
            </a:xfrm>
            <a:custGeom>
              <a:avLst/>
              <a:gdLst/>
              <a:ahLst/>
              <a:cxnLst/>
              <a:rect l="l" t="t" r="r" b="b"/>
              <a:pathLst>
                <a:path w="734060" h="506729">
                  <a:moveTo>
                    <a:pt x="0" y="506348"/>
                  </a:moveTo>
                  <a:lnTo>
                    <a:pt x="733869" y="506348"/>
                  </a:lnTo>
                  <a:lnTo>
                    <a:pt x="733869" y="0"/>
                  </a:lnTo>
                  <a:lnTo>
                    <a:pt x="0" y="0"/>
                  </a:lnTo>
                  <a:lnTo>
                    <a:pt x="0" y="5063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72918" y="4224388"/>
              <a:ext cx="734060" cy="1464945"/>
            </a:xfrm>
            <a:custGeom>
              <a:avLst/>
              <a:gdLst/>
              <a:ahLst/>
              <a:cxnLst/>
              <a:rect l="l" t="t" r="r" b="b"/>
              <a:pathLst>
                <a:path w="734060" h="1464945">
                  <a:moveTo>
                    <a:pt x="733869" y="0"/>
                  </a:moveTo>
                  <a:lnTo>
                    <a:pt x="0" y="0"/>
                  </a:lnTo>
                  <a:lnTo>
                    <a:pt x="0" y="1464563"/>
                  </a:lnTo>
                  <a:lnTo>
                    <a:pt x="733869" y="1464563"/>
                  </a:lnTo>
                  <a:lnTo>
                    <a:pt x="73386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772918" y="4224388"/>
              <a:ext cx="734060" cy="1464945"/>
            </a:xfrm>
            <a:custGeom>
              <a:avLst/>
              <a:gdLst/>
              <a:ahLst/>
              <a:cxnLst/>
              <a:rect l="l" t="t" r="r" b="b"/>
              <a:pathLst>
                <a:path w="734060" h="1464945">
                  <a:moveTo>
                    <a:pt x="0" y="1464563"/>
                  </a:moveTo>
                  <a:lnTo>
                    <a:pt x="733869" y="1464563"/>
                  </a:lnTo>
                  <a:lnTo>
                    <a:pt x="733869" y="0"/>
                  </a:lnTo>
                  <a:lnTo>
                    <a:pt x="0" y="0"/>
                  </a:lnTo>
                  <a:lnTo>
                    <a:pt x="0" y="146456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40657" y="2994647"/>
              <a:ext cx="734060" cy="2694305"/>
            </a:xfrm>
            <a:custGeom>
              <a:avLst/>
              <a:gdLst/>
              <a:ahLst/>
              <a:cxnLst/>
              <a:rect l="l" t="t" r="r" b="b"/>
              <a:pathLst>
                <a:path w="734060" h="2694304">
                  <a:moveTo>
                    <a:pt x="733869" y="0"/>
                  </a:moveTo>
                  <a:lnTo>
                    <a:pt x="0" y="0"/>
                  </a:lnTo>
                  <a:lnTo>
                    <a:pt x="0" y="2694305"/>
                  </a:lnTo>
                  <a:lnTo>
                    <a:pt x="733869" y="2694305"/>
                  </a:lnTo>
                  <a:lnTo>
                    <a:pt x="73386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40657" y="2994647"/>
              <a:ext cx="734060" cy="2694305"/>
            </a:xfrm>
            <a:custGeom>
              <a:avLst/>
              <a:gdLst/>
              <a:ahLst/>
              <a:cxnLst/>
              <a:rect l="l" t="t" r="r" b="b"/>
              <a:pathLst>
                <a:path w="734060" h="2694304">
                  <a:moveTo>
                    <a:pt x="0" y="2694305"/>
                  </a:moveTo>
                  <a:lnTo>
                    <a:pt x="733869" y="2694305"/>
                  </a:lnTo>
                  <a:lnTo>
                    <a:pt x="733869" y="0"/>
                  </a:lnTo>
                  <a:lnTo>
                    <a:pt x="0" y="0"/>
                  </a:lnTo>
                  <a:lnTo>
                    <a:pt x="0" y="26943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08395" y="3123184"/>
              <a:ext cx="734060" cy="2566035"/>
            </a:xfrm>
            <a:custGeom>
              <a:avLst/>
              <a:gdLst/>
              <a:ahLst/>
              <a:cxnLst/>
              <a:rect l="l" t="t" r="r" b="b"/>
              <a:pathLst>
                <a:path w="734060" h="2566035">
                  <a:moveTo>
                    <a:pt x="733869" y="0"/>
                  </a:moveTo>
                  <a:lnTo>
                    <a:pt x="0" y="0"/>
                  </a:lnTo>
                  <a:lnTo>
                    <a:pt x="0" y="2565780"/>
                  </a:lnTo>
                  <a:lnTo>
                    <a:pt x="733869" y="2565780"/>
                  </a:lnTo>
                  <a:lnTo>
                    <a:pt x="73386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08395" y="3123184"/>
              <a:ext cx="734060" cy="2566035"/>
            </a:xfrm>
            <a:custGeom>
              <a:avLst/>
              <a:gdLst/>
              <a:ahLst/>
              <a:cxnLst/>
              <a:rect l="l" t="t" r="r" b="b"/>
              <a:pathLst>
                <a:path w="734060" h="2566035">
                  <a:moveTo>
                    <a:pt x="0" y="2565780"/>
                  </a:moveTo>
                  <a:lnTo>
                    <a:pt x="733869" y="2565780"/>
                  </a:lnTo>
                  <a:lnTo>
                    <a:pt x="733869" y="0"/>
                  </a:lnTo>
                  <a:lnTo>
                    <a:pt x="0" y="0"/>
                  </a:lnTo>
                  <a:lnTo>
                    <a:pt x="0" y="256578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76134" y="2376030"/>
              <a:ext cx="734060" cy="3313429"/>
            </a:xfrm>
            <a:custGeom>
              <a:avLst/>
              <a:gdLst/>
              <a:ahLst/>
              <a:cxnLst/>
              <a:rect l="l" t="t" r="r" b="b"/>
              <a:pathLst>
                <a:path w="734059" h="3313429">
                  <a:moveTo>
                    <a:pt x="733869" y="0"/>
                  </a:moveTo>
                  <a:lnTo>
                    <a:pt x="0" y="0"/>
                  </a:lnTo>
                  <a:lnTo>
                    <a:pt x="0" y="3312922"/>
                  </a:lnTo>
                  <a:lnTo>
                    <a:pt x="733869" y="3312922"/>
                  </a:lnTo>
                  <a:lnTo>
                    <a:pt x="73386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76134" y="2376030"/>
              <a:ext cx="734060" cy="3313429"/>
            </a:xfrm>
            <a:custGeom>
              <a:avLst/>
              <a:gdLst/>
              <a:ahLst/>
              <a:cxnLst/>
              <a:rect l="l" t="t" r="r" b="b"/>
              <a:pathLst>
                <a:path w="734059" h="3313429">
                  <a:moveTo>
                    <a:pt x="0" y="3312922"/>
                  </a:moveTo>
                  <a:lnTo>
                    <a:pt x="733869" y="3312922"/>
                  </a:lnTo>
                  <a:lnTo>
                    <a:pt x="733869" y="0"/>
                  </a:lnTo>
                  <a:lnTo>
                    <a:pt x="0" y="0"/>
                  </a:lnTo>
                  <a:lnTo>
                    <a:pt x="0" y="331292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04544" y="1577339"/>
              <a:ext cx="8072755" cy="4111625"/>
            </a:xfrm>
            <a:custGeom>
              <a:avLst/>
              <a:gdLst/>
              <a:ahLst/>
              <a:cxnLst/>
              <a:rect l="l" t="t" r="r" b="b"/>
              <a:pathLst>
                <a:path w="8072755" h="4111625">
                  <a:moveTo>
                    <a:pt x="734568" y="2845308"/>
                  </a:moveTo>
                  <a:lnTo>
                    <a:pt x="0" y="2845308"/>
                  </a:lnTo>
                  <a:lnTo>
                    <a:pt x="0" y="3605784"/>
                  </a:lnTo>
                  <a:lnTo>
                    <a:pt x="734568" y="3605784"/>
                  </a:lnTo>
                  <a:lnTo>
                    <a:pt x="734568" y="2845308"/>
                  </a:lnTo>
                  <a:close/>
                </a:path>
                <a:path w="8072755" h="4111625">
                  <a:moveTo>
                    <a:pt x="2202180" y="1536192"/>
                  </a:moveTo>
                  <a:lnTo>
                    <a:pt x="1469136" y="1536192"/>
                  </a:lnTo>
                  <a:lnTo>
                    <a:pt x="1469136" y="2647188"/>
                  </a:lnTo>
                  <a:lnTo>
                    <a:pt x="2202180" y="2647188"/>
                  </a:lnTo>
                  <a:lnTo>
                    <a:pt x="2202180" y="1536192"/>
                  </a:lnTo>
                  <a:close/>
                </a:path>
                <a:path w="8072755" h="4111625">
                  <a:moveTo>
                    <a:pt x="3669792" y="419100"/>
                  </a:moveTo>
                  <a:lnTo>
                    <a:pt x="2936748" y="419100"/>
                  </a:lnTo>
                  <a:lnTo>
                    <a:pt x="2936748" y="1417320"/>
                  </a:lnTo>
                  <a:lnTo>
                    <a:pt x="3669792" y="1417320"/>
                  </a:lnTo>
                  <a:lnTo>
                    <a:pt x="3669792" y="419100"/>
                  </a:lnTo>
                  <a:close/>
                </a:path>
                <a:path w="8072755" h="4111625">
                  <a:moveTo>
                    <a:pt x="5137404" y="361188"/>
                  </a:moveTo>
                  <a:lnTo>
                    <a:pt x="4404360" y="361188"/>
                  </a:lnTo>
                  <a:lnTo>
                    <a:pt x="4404360" y="1545336"/>
                  </a:lnTo>
                  <a:lnTo>
                    <a:pt x="5137404" y="1545336"/>
                  </a:lnTo>
                  <a:lnTo>
                    <a:pt x="5137404" y="361188"/>
                  </a:lnTo>
                  <a:close/>
                </a:path>
                <a:path w="8072755" h="4111625">
                  <a:moveTo>
                    <a:pt x="6605016" y="0"/>
                  </a:moveTo>
                  <a:lnTo>
                    <a:pt x="5871972" y="0"/>
                  </a:lnTo>
                  <a:lnTo>
                    <a:pt x="5871972" y="798576"/>
                  </a:lnTo>
                  <a:lnTo>
                    <a:pt x="6605016" y="798576"/>
                  </a:lnTo>
                  <a:lnTo>
                    <a:pt x="6605016" y="0"/>
                  </a:lnTo>
                  <a:close/>
                </a:path>
                <a:path w="8072755" h="4111625">
                  <a:moveTo>
                    <a:pt x="8072628" y="3421380"/>
                  </a:moveTo>
                  <a:lnTo>
                    <a:pt x="7339584" y="3421380"/>
                  </a:lnTo>
                  <a:lnTo>
                    <a:pt x="7339584" y="4111612"/>
                  </a:lnTo>
                  <a:lnTo>
                    <a:pt x="8072628" y="4111612"/>
                  </a:lnTo>
                  <a:lnTo>
                    <a:pt x="8072628" y="342138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04543" y="1577340"/>
              <a:ext cx="8072755" cy="4111625"/>
            </a:xfrm>
            <a:custGeom>
              <a:avLst/>
              <a:gdLst/>
              <a:ahLst/>
              <a:cxnLst/>
              <a:rect l="l" t="t" r="r" b="b"/>
              <a:pathLst>
                <a:path w="8072755" h="4111625">
                  <a:moveTo>
                    <a:pt x="0" y="2845308"/>
                  </a:moveTo>
                  <a:lnTo>
                    <a:pt x="734568" y="2845308"/>
                  </a:lnTo>
                  <a:lnTo>
                    <a:pt x="734568" y="3605784"/>
                  </a:lnTo>
                  <a:lnTo>
                    <a:pt x="0" y="3605784"/>
                  </a:lnTo>
                  <a:lnTo>
                    <a:pt x="0" y="2845308"/>
                  </a:lnTo>
                  <a:close/>
                </a:path>
                <a:path w="8072755" h="4111625">
                  <a:moveTo>
                    <a:pt x="1469136" y="1536192"/>
                  </a:moveTo>
                  <a:lnTo>
                    <a:pt x="2202180" y="1536192"/>
                  </a:lnTo>
                  <a:lnTo>
                    <a:pt x="2202180" y="2647188"/>
                  </a:lnTo>
                  <a:lnTo>
                    <a:pt x="1469136" y="2647188"/>
                  </a:lnTo>
                  <a:lnTo>
                    <a:pt x="1469136" y="1536192"/>
                  </a:lnTo>
                  <a:close/>
                </a:path>
                <a:path w="8072755" h="4111625">
                  <a:moveTo>
                    <a:pt x="2936747" y="419100"/>
                  </a:moveTo>
                  <a:lnTo>
                    <a:pt x="3669792" y="419100"/>
                  </a:lnTo>
                  <a:lnTo>
                    <a:pt x="3669792" y="1417320"/>
                  </a:lnTo>
                  <a:lnTo>
                    <a:pt x="2936747" y="1417320"/>
                  </a:lnTo>
                  <a:lnTo>
                    <a:pt x="2936747" y="419100"/>
                  </a:lnTo>
                  <a:close/>
                </a:path>
                <a:path w="8072755" h="4111625">
                  <a:moveTo>
                    <a:pt x="4404359" y="361188"/>
                  </a:moveTo>
                  <a:lnTo>
                    <a:pt x="5137404" y="361188"/>
                  </a:lnTo>
                  <a:lnTo>
                    <a:pt x="5137404" y="1545336"/>
                  </a:lnTo>
                  <a:lnTo>
                    <a:pt x="4404359" y="1545336"/>
                  </a:lnTo>
                  <a:lnTo>
                    <a:pt x="4404359" y="361188"/>
                  </a:lnTo>
                  <a:close/>
                </a:path>
                <a:path w="8072755" h="4111625">
                  <a:moveTo>
                    <a:pt x="5871972" y="0"/>
                  </a:moveTo>
                  <a:lnTo>
                    <a:pt x="6605015" y="0"/>
                  </a:lnTo>
                  <a:lnTo>
                    <a:pt x="6605015" y="798576"/>
                  </a:lnTo>
                  <a:lnTo>
                    <a:pt x="5871972" y="798576"/>
                  </a:lnTo>
                  <a:lnTo>
                    <a:pt x="5871972" y="0"/>
                  </a:lnTo>
                  <a:close/>
                </a:path>
                <a:path w="8072755" h="4111625">
                  <a:moveTo>
                    <a:pt x="7339583" y="3421379"/>
                  </a:moveTo>
                  <a:lnTo>
                    <a:pt x="8072628" y="3421379"/>
                  </a:lnTo>
                  <a:lnTo>
                    <a:pt x="8072628" y="4111612"/>
                  </a:lnTo>
                  <a:lnTo>
                    <a:pt x="7339583" y="4111612"/>
                  </a:lnTo>
                  <a:lnTo>
                    <a:pt x="7339583" y="342137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04544" y="1547748"/>
              <a:ext cx="6605270" cy="2875280"/>
            </a:xfrm>
            <a:custGeom>
              <a:avLst/>
              <a:gdLst/>
              <a:ahLst/>
              <a:cxnLst/>
              <a:rect l="l" t="t" r="r" b="b"/>
              <a:pathLst>
                <a:path w="6605270" h="2875279">
                  <a:moveTo>
                    <a:pt x="734568" y="2242439"/>
                  </a:moveTo>
                  <a:lnTo>
                    <a:pt x="0" y="2242439"/>
                  </a:lnTo>
                  <a:lnTo>
                    <a:pt x="0" y="2874899"/>
                  </a:lnTo>
                  <a:lnTo>
                    <a:pt x="734568" y="2874899"/>
                  </a:lnTo>
                  <a:lnTo>
                    <a:pt x="734568" y="2242439"/>
                  </a:lnTo>
                  <a:close/>
                </a:path>
                <a:path w="6605270" h="2875279">
                  <a:moveTo>
                    <a:pt x="2202180" y="908939"/>
                  </a:moveTo>
                  <a:lnTo>
                    <a:pt x="1469136" y="908939"/>
                  </a:lnTo>
                  <a:lnTo>
                    <a:pt x="1469136" y="1565783"/>
                  </a:lnTo>
                  <a:lnTo>
                    <a:pt x="2202180" y="1565783"/>
                  </a:lnTo>
                  <a:lnTo>
                    <a:pt x="2202180" y="908939"/>
                  </a:lnTo>
                  <a:close/>
                </a:path>
                <a:path w="6605270" h="2875279">
                  <a:moveTo>
                    <a:pt x="3669792" y="99695"/>
                  </a:moveTo>
                  <a:lnTo>
                    <a:pt x="2936748" y="99695"/>
                  </a:lnTo>
                  <a:lnTo>
                    <a:pt x="2936748" y="448691"/>
                  </a:lnTo>
                  <a:lnTo>
                    <a:pt x="3669792" y="448691"/>
                  </a:lnTo>
                  <a:lnTo>
                    <a:pt x="3669792" y="99695"/>
                  </a:lnTo>
                  <a:close/>
                </a:path>
                <a:path w="6605270" h="2875279">
                  <a:moveTo>
                    <a:pt x="5137404" y="119507"/>
                  </a:moveTo>
                  <a:lnTo>
                    <a:pt x="4404360" y="119507"/>
                  </a:lnTo>
                  <a:lnTo>
                    <a:pt x="4404360" y="390779"/>
                  </a:lnTo>
                  <a:lnTo>
                    <a:pt x="5137404" y="390779"/>
                  </a:lnTo>
                  <a:lnTo>
                    <a:pt x="5137404" y="119507"/>
                  </a:lnTo>
                  <a:close/>
                </a:path>
                <a:path w="6605270" h="2875279">
                  <a:moveTo>
                    <a:pt x="6605016" y="0"/>
                  </a:moveTo>
                  <a:lnTo>
                    <a:pt x="5871972" y="0"/>
                  </a:lnTo>
                  <a:lnTo>
                    <a:pt x="5871972" y="29591"/>
                  </a:lnTo>
                  <a:lnTo>
                    <a:pt x="6605016" y="29591"/>
                  </a:lnTo>
                  <a:lnTo>
                    <a:pt x="6605016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04543" y="1547749"/>
              <a:ext cx="6605270" cy="2875280"/>
            </a:xfrm>
            <a:custGeom>
              <a:avLst/>
              <a:gdLst/>
              <a:ahLst/>
              <a:cxnLst/>
              <a:rect l="l" t="t" r="r" b="b"/>
              <a:pathLst>
                <a:path w="6605270" h="2875279">
                  <a:moveTo>
                    <a:pt x="0" y="2242439"/>
                  </a:moveTo>
                  <a:lnTo>
                    <a:pt x="734568" y="2242439"/>
                  </a:lnTo>
                  <a:lnTo>
                    <a:pt x="734568" y="2874899"/>
                  </a:lnTo>
                  <a:lnTo>
                    <a:pt x="0" y="2874899"/>
                  </a:lnTo>
                  <a:lnTo>
                    <a:pt x="0" y="2242439"/>
                  </a:lnTo>
                  <a:close/>
                </a:path>
                <a:path w="6605270" h="2875279">
                  <a:moveTo>
                    <a:pt x="1469136" y="908938"/>
                  </a:moveTo>
                  <a:lnTo>
                    <a:pt x="2202180" y="908938"/>
                  </a:lnTo>
                  <a:lnTo>
                    <a:pt x="2202180" y="1565783"/>
                  </a:lnTo>
                  <a:lnTo>
                    <a:pt x="1469136" y="1565783"/>
                  </a:lnTo>
                  <a:lnTo>
                    <a:pt x="1469136" y="908938"/>
                  </a:lnTo>
                  <a:close/>
                </a:path>
                <a:path w="6605270" h="2875279">
                  <a:moveTo>
                    <a:pt x="2936747" y="99695"/>
                  </a:moveTo>
                  <a:lnTo>
                    <a:pt x="3669792" y="99695"/>
                  </a:lnTo>
                  <a:lnTo>
                    <a:pt x="3669792" y="448690"/>
                  </a:lnTo>
                  <a:lnTo>
                    <a:pt x="2936747" y="448690"/>
                  </a:lnTo>
                  <a:lnTo>
                    <a:pt x="2936747" y="99695"/>
                  </a:lnTo>
                  <a:close/>
                </a:path>
                <a:path w="6605270" h="2875279">
                  <a:moveTo>
                    <a:pt x="4404359" y="119506"/>
                  </a:moveTo>
                  <a:lnTo>
                    <a:pt x="5137404" y="119506"/>
                  </a:lnTo>
                  <a:lnTo>
                    <a:pt x="5137404" y="390778"/>
                  </a:lnTo>
                  <a:lnTo>
                    <a:pt x="4404359" y="390778"/>
                  </a:lnTo>
                  <a:lnTo>
                    <a:pt x="4404359" y="119506"/>
                  </a:lnTo>
                  <a:close/>
                </a:path>
                <a:path w="6605270" h="2875279">
                  <a:moveTo>
                    <a:pt x="5871972" y="0"/>
                  </a:moveTo>
                  <a:lnTo>
                    <a:pt x="6605015" y="0"/>
                  </a:lnTo>
                  <a:lnTo>
                    <a:pt x="6605015" y="29590"/>
                  </a:lnTo>
                  <a:lnTo>
                    <a:pt x="5871972" y="29590"/>
                  </a:lnTo>
                  <a:lnTo>
                    <a:pt x="587197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04544" y="1547748"/>
              <a:ext cx="5137785" cy="2242820"/>
            </a:xfrm>
            <a:custGeom>
              <a:avLst/>
              <a:gdLst/>
              <a:ahLst/>
              <a:cxnLst/>
              <a:rect l="l" t="t" r="r" b="b"/>
              <a:pathLst>
                <a:path w="5137785" h="2242820">
                  <a:moveTo>
                    <a:pt x="734568" y="1283843"/>
                  </a:moveTo>
                  <a:lnTo>
                    <a:pt x="0" y="1283843"/>
                  </a:lnTo>
                  <a:lnTo>
                    <a:pt x="0" y="2242439"/>
                  </a:lnTo>
                  <a:lnTo>
                    <a:pt x="734568" y="2242439"/>
                  </a:lnTo>
                  <a:lnTo>
                    <a:pt x="734568" y="1283843"/>
                  </a:lnTo>
                  <a:close/>
                </a:path>
                <a:path w="5137785" h="2242820">
                  <a:moveTo>
                    <a:pt x="2202180" y="354203"/>
                  </a:moveTo>
                  <a:lnTo>
                    <a:pt x="1469136" y="354203"/>
                  </a:lnTo>
                  <a:lnTo>
                    <a:pt x="1469136" y="908939"/>
                  </a:lnTo>
                  <a:lnTo>
                    <a:pt x="2202180" y="908939"/>
                  </a:lnTo>
                  <a:lnTo>
                    <a:pt x="2202180" y="354203"/>
                  </a:lnTo>
                  <a:close/>
                </a:path>
                <a:path w="5137785" h="2242820">
                  <a:moveTo>
                    <a:pt x="3669792" y="49403"/>
                  </a:moveTo>
                  <a:lnTo>
                    <a:pt x="2936748" y="49403"/>
                  </a:lnTo>
                  <a:lnTo>
                    <a:pt x="2936748" y="99695"/>
                  </a:lnTo>
                  <a:lnTo>
                    <a:pt x="3669792" y="99695"/>
                  </a:lnTo>
                  <a:lnTo>
                    <a:pt x="3669792" y="49403"/>
                  </a:lnTo>
                  <a:close/>
                </a:path>
                <a:path w="5137785" h="2242820">
                  <a:moveTo>
                    <a:pt x="5137404" y="0"/>
                  </a:moveTo>
                  <a:lnTo>
                    <a:pt x="4404360" y="0"/>
                  </a:lnTo>
                  <a:lnTo>
                    <a:pt x="4404360" y="119507"/>
                  </a:lnTo>
                  <a:lnTo>
                    <a:pt x="5137404" y="119507"/>
                  </a:lnTo>
                  <a:lnTo>
                    <a:pt x="5137404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04543" y="1547749"/>
              <a:ext cx="5137785" cy="2242820"/>
            </a:xfrm>
            <a:custGeom>
              <a:avLst/>
              <a:gdLst/>
              <a:ahLst/>
              <a:cxnLst/>
              <a:rect l="l" t="t" r="r" b="b"/>
              <a:pathLst>
                <a:path w="5137785" h="2242820">
                  <a:moveTo>
                    <a:pt x="0" y="1283842"/>
                  </a:moveTo>
                  <a:lnTo>
                    <a:pt x="734568" y="1283842"/>
                  </a:lnTo>
                  <a:lnTo>
                    <a:pt x="734568" y="2242439"/>
                  </a:lnTo>
                  <a:lnTo>
                    <a:pt x="0" y="2242439"/>
                  </a:lnTo>
                  <a:lnTo>
                    <a:pt x="0" y="1283842"/>
                  </a:lnTo>
                  <a:close/>
                </a:path>
                <a:path w="5137785" h="2242820">
                  <a:moveTo>
                    <a:pt x="1469136" y="354202"/>
                  </a:moveTo>
                  <a:lnTo>
                    <a:pt x="2202180" y="354202"/>
                  </a:lnTo>
                  <a:lnTo>
                    <a:pt x="2202180" y="908938"/>
                  </a:lnTo>
                  <a:lnTo>
                    <a:pt x="1469136" y="908938"/>
                  </a:lnTo>
                  <a:lnTo>
                    <a:pt x="1469136" y="354202"/>
                  </a:lnTo>
                  <a:close/>
                </a:path>
                <a:path w="5137785" h="2242820">
                  <a:moveTo>
                    <a:pt x="2936747" y="49402"/>
                  </a:moveTo>
                  <a:lnTo>
                    <a:pt x="3669792" y="49402"/>
                  </a:lnTo>
                  <a:lnTo>
                    <a:pt x="3669792" y="99695"/>
                  </a:lnTo>
                  <a:lnTo>
                    <a:pt x="2936747" y="99695"/>
                  </a:lnTo>
                  <a:lnTo>
                    <a:pt x="2936747" y="49402"/>
                  </a:lnTo>
                  <a:close/>
                </a:path>
                <a:path w="5137785" h="2242820">
                  <a:moveTo>
                    <a:pt x="4404359" y="0"/>
                  </a:moveTo>
                  <a:lnTo>
                    <a:pt x="5137404" y="0"/>
                  </a:lnTo>
                  <a:lnTo>
                    <a:pt x="5137404" y="119506"/>
                  </a:lnTo>
                  <a:lnTo>
                    <a:pt x="4404359" y="119506"/>
                  </a:lnTo>
                  <a:lnTo>
                    <a:pt x="440435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304544" y="1547748"/>
              <a:ext cx="8072755" cy="3451225"/>
            </a:xfrm>
            <a:custGeom>
              <a:avLst/>
              <a:gdLst/>
              <a:ahLst/>
              <a:cxnLst/>
              <a:rect l="l" t="t" r="r" b="b"/>
              <a:pathLst>
                <a:path w="8072755" h="3451225">
                  <a:moveTo>
                    <a:pt x="734568" y="669671"/>
                  </a:moveTo>
                  <a:lnTo>
                    <a:pt x="0" y="669671"/>
                  </a:lnTo>
                  <a:lnTo>
                    <a:pt x="0" y="1283843"/>
                  </a:lnTo>
                  <a:lnTo>
                    <a:pt x="734568" y="1283843"/>
                  </a:lnTo>
                  <a:lnTo>
                    <a:pt x="734568" y="669671"/>
                  </a:lnTo>
                  <a:close/>
                </a:path>
                <a:path w="8072755" h="3451225">
                  <a:moveTo>
                    <a:pt x="2202180" y="101219"/>
                  </a:moveTo>
                  <a:lnTo>
                    <a:pt x="1469136" y="101219"/>
                  </a:lnTo>
                  <a:lnTo>
                    <a:pt x="1469136" y="354203"/>
                  </a:lnTo>
                  <a:lnTo>
                    <a:pt x="2202180" y="354203"/>
                  </a:lnTo>
                  <a:lnTo>
                    <a:pt x="2202180" y="101219"/>
                  </a:lnTo>
                  <a:close/>
                </a:path>
                <a:path w="8072755" h="3451225">
                  <a:moveTo>
                    <a:pt x="3669792" y="0"/>
                  </a:moveTo>
                  <a:lnTo>
                    <a:pt x="2936748" y="0"/>
                  </a:lnTo>
                  <a:lnTo>
                    <a:pt x="2936748" y="49403"/>
                  </a:lnTo>
                  <a:lnTo>
                    <a:pt x="3669792" y="49403"/>
                  </a:lnTo>
                  <a:lnTo>
                    <a:pt x="3669792" y="0"/>
                  </a:lnTo>
                  <a:close/>
                </a:path>
                <a:path w="8072755" h="3451225">
                  <a:moveTo>
                    <a:pt x="8072628" y="2070227"/>
                  </a:moveTo>
                  <a:lnTo>
                    <a:pt x="7339584" y="2070227"/>
                  </a:lnTo>
                  <a:lnTo>
                    <a:pt x="7339584" y="3450971"/>
                  </a:lnTo>
                  <a:lnTo>
                    <a:pt x="8072628" y="3450971"/>
                  </a:lnTo>
                  <a:lnTo>
                    <a:pt x="8072628" y="2070227"/>
                  </a:lnTo>
                  <a:close/>
                </a:path>
              </a:pathLst>
            </a:custGeom>
            <a:solidFill>
              <a:srgbClr val="9F2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04543" y="1547749"/>
              <a:ext cx="8072755" cy="3451225"/>
            </a:xfrm>
            <a:custGeom>
              <a:avLst/>
              <a:gdLst/>
              <a:ahLst/>
              <a:cxnLst/>
              <a:rect l="l" t="t" r="r" b="b"/>
              <a:pathLst>
                <a:path w="8072755" h="3451225">
                  <a:moveTo>
                    <a:pt x="0" y="669671"/>
                  </a:moveTo>
                  <a:lnTo>
                    <a:pt x="734568" y="669671"/>
                  </a:lnTo>
                  <a:lnTo>
                    <a:pt x="734568" y="1283842"/>
                  </a:lnTo>
                  <a:lnTo>
                    <a:pt x="0" y="1283842"/>
                  </a:lnTo>
                  <a:lnTo>
                    <a:pt x="0" y="669671"/>
                  </a:lnTo>
                  <a:close/>
                </a:path>
                <a:path w="8072755" h="3451225">
                  <a:moveTo>
                    <a:pt x="1469136" y="101218"/>
                  </a:moveTo>
                  <a:lnTo>
                    <a:pt x="2202180" y="101218"/>
                  </a:lnTo>
                  <a:lnTo>
                    <a:pt x="2202180" y="354202"/>
                  </a:lnTo>
                  <a:lnTo>
                    <a:pt x="1469136" y="354202"/>
                  </a:lnTo>
                  <a:lnTo>
                    <a:pt x="1469136" y="101218"/>
                  </a:lnTo>
                  <a:close/>
                </a:path>
                <a:path w="8072755" h="3451225">
                  <a:moveTo>
                    <a:pt x="2936747" y="0"/>
                  </a:moveTo>
                  <a:lnTo>
                    <a:pt x="3669792" y="0"/>
                  </a:lnTo>
                  <a:lnTo>
                    <a:pt x="3669792" y="49402"/>
                  </a:lnTo>
                  <a:lnTo>
                    <a:pt x="2936747" y="49402"/>
                  </a:lnTo>
                  <a:lnTo>
                    <a:pt x="2936747" y="0"/>
                  </a:lnTo>
                  <a:close/>
                </a:path>
                <a:path w="8072755" h="3451225">
                  <a:moveTo>
                    <a:pt x="7339583" y="2070227"/>
                  </a:moveTo>
                  <a:lnTo>
                    <a:pt x="8072628" y="2070227"/>
                  </a:lnTo>
                  <a:lnTo>
                    <a:pt x="8072628" y="3450971"/>
                  </a:lnTo>
                  <a:lnTo>
                    <a:pt x="7339583" y="3450971"/>
                  </a:lnTo>
                  <a:lnTo>
                    <a:pt x="7339583" y="207022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304544" y="1547748"/>
              <a:ext cx="8072755" cy="2070735"/>
            </a:xfrm>
            <a:custGeom>
              <a:avLst/>
              <a:gdLst/>
              <a:ahLst/>
              <a:cxnLst/>
              <a:rect l="l" t="t" r="r" b="b"/>
              <a:pathLst>
                <a:path w="8072755" h="2070735">
                  <a:moveTo>
                    <a:pt x="734568" y="0"/>
                  </a:moveTo>
                  <a:lnTo>
                    <a:pt x="0" y="0"/>
                  </a:lnTo>
                  <a:lnTo>
                    <a:pt x="0" y="669671"/>
                  </a:lnTo>
                  <a:lnTo>
                    <a:pt x="734568" y="669671"/>
                  </a:lnTo>
                  <a:lnTo>
                    <a:pt x="734568" y="0"/>
                  </a:lnTo>
                  <a:close/>
                </a:path>
                <a:path w="8072755" h="2070735">
                  <a:moveTo>
                    <a:pt x="2202180" y="0"/>
                  </a:moveTo>
                  <a:lnTo>
                    <a:pt x="1469136" y="0"/>
                  </a:lnTo>
                  <a:lnTo>
                    <a:pt x="1469136" y="101219"/>
                  </a:lnTo>
                  <a:lnTo>
                    <a:pt x="2202180" y="101219"/>
                  </a:lnTo>
                  <a:lnTo>
                    <a:pt x="2202180" y="0"/>
                  </a:lnTo>
                  <a:close/>
                </a:path>
                <a:path w="8072755" h="2070735">
                  <a:moveTo>
                    <a:pt x="8072628" y="0"/>
                  </a:moveTo>
                  <a:lnTo>
                    <a:pt x="7339584" y="0"/>
                  </a:lnTo>
                  <a:lnTo>
                    <a:pt x="7339584" y="2070227"/>
                  </a:lnTo>
                  <a:lnTo>
                    <a:pt x="8072628" y="2070227"/>
                  </a:lnTo>
                  <a:lnTo>
                    <a:pt x="8072628" y="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304543" y="1547749"/>
              <a:ext cx="8072755" cy="2070735"/>
            </a:xfrm>
            <a:custGeom>
              <a:avLst/>
              <a:gdLst/>
              <a:ahLst/>
              <a:cxnLst/>
              <a:rect l="l" t="t" r="r" b="b"/>
              <a:pathLst>
                <a:path w="8072755" h="2070735">
                  <a:moveTo>
                    <a:pt x="0" y="0"/>
                  </a:moveTo>
                  <a:lnTo>
                    <a:pt x="734568" y="0"/>
                  </a:lnTo>
                  <a:lnTo>
                    <a:pt x="734568" y="669671"/>
                  </a:lnTo>
                  <a:lnTo>
                    <a:pt x="0" y="669671"/>
                  </a:lnTo>
                  <a:lnTo>
                    <a:pt x="0" y="0"/>
                  </a:lnTo>
                  <a:close/>
                </a:path>
                <a:path w="8072755" h="2070735">
                  <a:moveTo>
                    <a:pt x="1469136" y="0"/>
                  </a:moveTo>
                  <a:lnTo>
                    <a:pt x="2202180" y="0"/>
                  </a:lnTo>
                  <a:lnTo>
                    <a:pt x="2202180" y="101218"/>
                  </a:lnTo>
                  <a:lnTo>
                    <a:pt x="1469136" y="101218"/>
                  </a:lnTo>
                  <a:lnTo>
                    <a:pt x="1469136" y="0"/>
                  </a:lnTo>
                  <a:close/>
                </a:path>
                <a:path w="8072755" h="2070735">
                  <a:moveTo>
                    <a:pt x="7339583" y="0"/>
                  </a:moveTo>
                  <a:lnTo>
                    <a:pt x="8072628" y="0"/>
                  </a:lnTo>
                  <a:lnTo>
                    <a:pt x="8072628" y="2070227"/>
                  </a:lnTo>
                  <a:lnTo>
                    <a:pt x="7339583" y="2070227"/>
                  </a:lnTo>
                  <a:lnTo>
                    <a:pt x="733958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38250" y="5688964"/>
              <a:ext cx="8806815" cy="64135"/>
            </a:xfrm>
            <a:custGeom>
              <a:avLst/>
              <a:gdLst/>
              <a:ahLst/>
              <a:cxnLst/>
              <a:rect l="l" t="t" r="r" b="b"/>
              <a:pathLst>
                <a:path w="8806815" h="64135">
                  <a:moveTo>
                    <a:pt x="0" y="0"/>
                  </a:moveTo>
                  <a:lnTo>
                    <a:pt x="8806459" y="0"/>
                  </a:lnTo>
                </a:path>
                <a:path w="8806815" h="64135">
                  <a:moveTo>
                    <a:pt x="0" y="0"/>
                  </a:moveTo>
                  <a:lnTo>
                    <a:pt x="0" y="63601"/>
                  </a:lnTo>
                </a:path>
                <a:path w="8806815" h="64135">
                  <a:moveTo>
                    <a:pt x="1468145" y="0"/>
                  </a:moveTo>
                  <a:lnTo>
                    <a:pt x="1468145" y="63601"/>
                  </a:lnTo>
                </a:path>
                <a:path w="8806815" h="64135">
                  <a:moveTo>
                    <a:pt x="2935757" y="0"/>
                  </a:moveTo>
                  <a:lnTo>
                    <a:pt x="2935757" y="63601"/>
                  </a:lnTo>
                </a:path>
                <a:path w="8806815" h="64135">
                  <a:moveTo>
                    <a:pt x="4403369" y="0"/>
                  </a:moveTo>
                  <a:lnTo>
                    <a:pt x="4403369" y="63601"/>
                  </a:lnTo>
                </a:path>
                <a:path w="8806815" h="64135">
                  <a:moveTo>
                    <a:pt x="5870981" y="0"/>
                  </a:moveTo>
                  <a:lnTo>
                    <a:pt x="5870981" y="63601"/>
                  </a:lnTo>
                </a:path>
                <a:path w="8806815" h="64135">
                  <a:moveTo>
                    <a:pt x="7338593" y="0"/>
                  </a:moveTo>
                  <a:lnTo>
                    <a:pt x="7338593" y="63601"/>
                  </a:lnTo>
                </a:path>
                <a:path w="8806815" h="64135">
                  <a:moveTo>
                    <a:pt x="8806459" y="0"/>
                  </a:moveTo>
                  <a:lnTo>
                    <a:pt x="8806459" y="636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514094" y="5322189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981960" y="4843017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449826" y="4227957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917819" y="429234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385684" y="391858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514094" y="468909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981960" y="3554983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449826" y="2381199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917819" y="241655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385684" y="186245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853678" y="5229809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514094" y="3992321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981960" y="267106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490973" y="1707896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958966" y="1688719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514094" y="3196539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981960" y="206476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514094" y="241020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023107" y="1660652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853678" y="4194809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514094" y="1767662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853678" y="2469007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76173" y="5566664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95096" y="5152466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95096" y="4738878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95096" y="4324604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95096" y="3910329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95096" y="349618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95096" y="3081909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95096" y="2667761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95096" y="2253488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95096" y="1839214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13715" y="1425066"/>
            <a:ext cx="397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538477" y="5792520"/>
            <a:ext cx="266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5" b="1">
                <a:latin typeface="Calibri"/>
                <a:cs typeface="Calibri"/>
              </a:rPr>
              <a:t>ΑΕ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937764" y="5792520"/>
            <a:ext cx="403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5" b="1">
                <a:latin typeface="Calibri"/>
                <a:cs typeface="Calibri"/>
              </a:rPr>
              <a:t>ΕΠΕ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443729" y="5792520"/>
            <a:ext cx="3276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5" b="1">
                <a:latin typeface="Calibri"/>
                <a:cs typeface="Calibri"/>
              </a:rPr>
              <a:t>ΙΚΕ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733415" y="5792520"/>
            <a:ext cx="684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5" b="1">
                <a:latin typeface="Calibri"/>
                <a:cs typeface="Calibri"/>
              </a:rPr>
              <a:t>ΟΕ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85" b="1">
                <a:latin typeface="Calibri"/>
                <a:cs typeface="Calibri"/>
              </a:rPr>
              <a:t>/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105" b="1">
                <a:latin typeface="Calibri"/>
                <a:cs typeface="Calibri"/>
              </a:rPr>
              <a:t>ΕΕ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009256" y="5792520"/>
            <a:ext cx="1068070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153670">
              <a:lnSpc>
                <a:spcPct val="101899"/>
              </a:lnSpc>
              <a:spcBef>
                <a:spcPts val="60"/>
              </a:spcBef>
            </a:pPr>
            <a:r>
              <a:rPr dirty="0" sz="1600" spc="-10" b="1">
                <a:latin typeface="Calibri"/>
                <a:cs typeface="Calibri"/>
              </a:rPr>
              <a:t>Ατομική </a:t>
            </a:r>
            <a:r>
              <a:rPr dirty="0" sz="1600" spc="45" b="1">
                <a:latin typeface="Calibri"/>
                <a:cs typeface="Calibri"/>
              </a:rPr>
              <a:t>Επιχείρηση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8317230" y="5792520"/>
            <a:ext cx="1389380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87960" marR="5080" indent="-175260">
              <a:lnSpc>
                <a:spcPct val="101899"/>
              </a:lnSpc>
              <a:spcBef>
                <a:spcPts val="60"/>
              </a:spcBef>
            </a:pPr>
            <a:r>
              <a:rPr dirty="0" sz="1600" spc="-10" b="1">
                <a:latin typeface="Calibri"/>
                <a:cs typeface="Calibri"/>
              </a:rPr>
              <a:t>Υποκατάστημα Αλλοδαπής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9806813" y="181431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9958196" y="1710308"/>
            <a:ext cx="1665605" cy="3743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5">
                <a:latin typeface="Calibri"/>
                <a:cs typeface="Calibri"/>
              </a:rPr>
              <a:t>Περισσότεροι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από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600">
                <a:latin typeface="Calibri"/>
                <a:cs typeface="Calibri"/>
              </a:rPr>
              <a:t>100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εργαζόμενοι</a:t>
            </a:r>
            <a:endParaRPr sz="1600">
              <a:latin typeface="Calibri"/>
              <a:cs typeface="Calibri"/>
            </a:endParaRPr>
          </a:p>
          <a:p>
            <a:pPr marL="12700" marR="558165">
              <a:lnSpc>
                <a:spcPct val="101899"/>
              </a:lnSpc>
              <a:spcBef>
                <a:spcPts val="1560"/>
              </a:spcBef>
            </a:pPr>
            <a:r>
              <a:rPr dirty="0" sz="1600">
                <a:latin typeface="Calibri"/>
                <a:cs typeface="Calibri"/>
              </a:rPr>
              <a:t>51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έως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100 </a:t>
            </a:r>
            <a:r>
              <a:rPr dirty="0" sz="1600" spc="-10">
                <a:latin typeface="Calibri"/>
                <a:cs typeface="Calibri"/>
              </a:rPr>
              <a:t>εργαζόμενοι</a:t>
            </a:r>
            <a:endParaRPr sz="1600">
              <a:latin typeface="Calibri"/>
              <a:cs typeface="Calibri"/>
            </a:endParaRPr>
          </a:p>
          <a:p>
            <a:pPr marL="12700" marR="558165">
              <a:lnSpc>
                <a:spcPct val="101899"/>
              </a:lnSpc>
              <a:spcBef>
                <a:spcPts val="1560"/>
              </a:spcBef>
            </a:pPr>
            <a:r>
              <a:rPr dirty="0" sz="1600">
                <a:latin typeface="Calibri"/>
                <a:cs typeface="Calibri"/>
              </a:rPr>
              <a:t>21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έως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50 </a:t>
            </a:r>
            <a:r>
              <a:rPr dirty="0" sz="1600" spc="-10">
                <a:latin typeface="Calibri"/>
                <a:cs typeface="Calibri"/>
              </a:rPr>
              <a:t>εργαζόμενοι</a:t>
            </a:r>
            <a:endParaRPr sz="1600">
              <a:latin typeface="Calibri"/>
              <a:cs typeface="Calibri"/>
            </a:endParaRPr>
          </a:p>
          <a:p>
            <a:pPr marL="12700" marR="558165">
              <a:lnSpc>
                <a:spcPct val="101899"/>
              </a:lnSpc>
              <a:spcBef>
                <a:spcPts val="1555"/>
              </a:spcBef>
            </a:pPr>
            <a:r>
              <a:rPr dirty="0" sz="1600">
                <a:latin typeface="Calibri"/>
                <a:cs typeface="Calibri"/>
              </a:rPr>
              <a:t>11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έως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20 </a:t>
            </a:r>
            <a:r>
              <a:rPr dirty="0" sz="1600" spc="-10">
                <a:latin typeface="Calibri"/>
                <a:cs typeface="Calibri"/>
              </a:rPr>
              <a:t>εργαζόμενοι</a:t>
            </a:r>
            <a:endParaRPr sz="1600">
              <a:latin typeface="Calibri"/>
              <a:cs typeface="Calibri"/>
            </a:endParaRPr>
          </a:p>
          <a:p>
            <a:pPr marL="12700" marR="558165">
              <a:lnSpc>
                <a:spcPct val="101899"/>
              </a:lnSpc>
              <a:spcBef>
                <a:spcPts val="1560"/>
              </a:spcBef>
            </a:pPr>
            <a:r>
              <a:rPr dirty="0" sz="1600">
                <a:latin typeface="Calibri"/>
                <a:cs typeface="Calibri"/>
              </a:rPr>
              <a:t>4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έως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10 </a:t>
            </a:r>
            <a:r>
              <a:rPr dirty="0" sz="1600" spc="-10">
                <a:latin typeface="Calibri"/>
                <a:cs typeface="Calibri"/>
              </a:rPr>
              <a:t>εργαζόμενοι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dirty="0" sz="1600" spc="90">
                <a:latin typeface="Calibri"/>
                <a:cs typeface="Calibri"/>
              </a:rPr>
              <a:t>Έως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3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εργαζόμενοι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9806813" y="250900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9F2B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9806813" y="320369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9806813" y="389825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9806813" y="459294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9806813" y="528750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54" y="245490"/>
            <a:ext cx="42379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0"/>
              <a:t>Στοιχεία</a:t>
            </a:r>
            <a:r>
              <a:rPr dirty="0" spc="-80"/>
              <a:t> </a:t>
            </a:r>
            <a:r>
              <a:rPr dirty="0" spc="140"/>
              <a:t>επιχειρήσεων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6011" y="902589"/>
            <a:ext cx="2728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 b="1">
                <a:solidFill>
                  <a:srgbClr val="FF6600"/>
                </a:solidFill>
                <a:latin typeface="Calibri"/>
                <a:cs typeface="Calibri"/>
              </a:rPr>
              <a:t>Έτος</a:t>
            </a:r>
            <a:r>
              <a:rPr dirty="0" sz="1800" spc="5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800" spc="75" b="1">
                <a:solidFill>
                  <a:srgbClr val="FF6600"/>
                </a:solidFill>
                <a:latin typeface="Calibri"/>
                <a:cs typeface="Calibri"/>
              </a:rPr>
              <a:t>ίδρυσης</a:t>
            </a:r>
            <a:r>
              <a:rPr dirty="0" sz="1800" spc="-1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800" spc="65" b="1">
                <a:solidFill>
                  <a:srgbClr val="FF6600"/>
                </a:solidFill>
                <a:latin typeface="Calibri"/>
                <a:cs typeface="Calibri"/>
              </a:rPr>
              <a:t>επιχείρησης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33488" y="1538224"/>
            <a:ext cx="8816340" cy="4214495"/>
            <a:chOff x="933488" y="1538224"/>
            <a:chExt cx="8816340" cy="4214495"/>
          </a:xfrm>
        </p:grpSpPr>
        <p:sp>
          <p:nvSpPr>
            <p:cNvPr id="5" name="object 5" descr=""/>
            <p:cNvSpPr/>
            <p:nvPr/>
          </p:nvSpPr>
          <p:spPr>
            <a:xfrm>
              <a:off x="938250" y="1547749"/>
              <a:ext cx="8806815" cy="3726815"/>
            </a:xfrm>
            <a:custGeom>
              <a:avLst/>
              <a:gdLst/>
              <a:ahLst/>
              <a:cxnLst/>
              <a:rect l="l" t="t" r="r" b="b"/>
              <a:pathLst>
                <a:path w="8806815" h="3726815">
                  <a:moveTo>
                    <a:pt x="0" y="3726815"/>
                  </a:moveTo>
                  <a:lnTo>
                    <a:pt x="440334" y="3726815"/>
                  </a:lnTo>
                </a:path>
                <a:path w="8806815" h="3726815">
                  <a:moveTo>
                    <a:pt x="1320977" y="3726815"/>
                  </a:moveTo>
                  <a:lnTo>
                    <a:pt x="2201570" y="3726815"/>
                  </a:lnTo>
                </a:path>
                <a:path w="8806815" h="3726815">
                  <a:moveTo>
                    <a:pt x="3082213" y="3726815"/>
                  </a:moveTo>
                  <a:lnTo>
                    <a:pt x="3962933" y="3726815"/>
                  </a:lnTo>
                </a:path>
                <a:path w="8806815" h="3726815">
                  <a:moveTo>
                    <a:pt x="4843576" y="3726815"/>
                  </a:moveTo>
                  <a:lnTo>
                    <a:pt x="5724169" y="3726815"/>
                  </a:lnTo>
                </a:path>
                <a:path w="8806815" h="3726815">
                  <a:moveTo>
                    <a:pt x="6604812" y="3726815"/>
                  </a:moveTo>
                  <a:lnTo>
                    <a:pt x="7485405" y="3726815"/>
                  </a:lnTo>
                </a:path>
                <a:path w="8806815" h="3726815">
                  <a:moveTo>
                    <a:pt x="8366048" y="3726815"/>
                  </a:moveTo>
                  <a:lnTo>
                    <a:pt x="8806459" y="3726815"/>
                  </a:lnTo>
                </a:path>
                <a:path w="8806815" h="3726815">
                  <a:moveTo>
                    <a:pt x="0" y="3312287"/>
                  </a:moveTo>
                  <a:lnTo>
                    <a:pt x="440334" y="3312287"/>
                  </a:lnTo>
                </a:path>
                <a:path w="8806815" h="3726815">
                  <a:moveTo>
                    <a:pt x="1320977" y="3312287"/>
                  </a:moveTo>
                  <a:lnTo>
                    <a:pt x="2201570" y="3312287"/>
                  </a:lnTo>
                </a:path>
                <a:path w="8806815" h="3726815">
                  <a:moveTo>
                    <a:pt x="3082213" y="3312287"/>
                  </a:moveTo>
                  <a:lnTo>
                    <a:pt x="3962933" y="3312287"/>
                  </a:lnTo>
                </a:path>
                <a:path w="8806815" h="3726815">
                  <a:moveTo>
                    <a:pt x="4843576" y="3312287"/>
                  </a:moveTo>
                  <a:lnTo>
                    <a:pt x="5724169" y="3312287"/>
                  </a:lnTo>
                </a:path>
                <a:path w="8806815" h="3726815">
                  <a:moveTo>
                    <a:pt x="6604812" y="3312287"/>
                  </a:moveTo>
                  <a:lnTo>
                    <a:pt x="7484897" y="3312287"/>
                  </a:lnTo>
                </a:path>
                <a:path w="8806815" h="3726815">
                  <a:moveTo>
                    <a:pt x="8365769" y="3312287"/>
                  </a:moveTo>
                  <a:lnTo>
                    <a:pt x="8806459" y="3312287"/>
                  </a:lnTo>
                </a:path>
                <a:path w="8806815" h="3726815">
                  <a:moveTo>
                    <a:pt x="0" y="2899283"/>
                  </a:moveTo>
                  <a:lnTo>
                    <a:pt x="440334" y="2899283"/>
                  </a:lnTo>
                </a:path>
                <a:path w="8806815" h="3726815">
                  <a:moveTo>
                    <a:pt x="1320977" y="2899283"/>
                  </a:moveTo>
                  <a:lnTo>
                    <a:pt x="2201570" y="2899283"/>
                  </a:lnTo>
                </a:path>
                <a:path w="8806815" h="3726815">
                  <a:moveTo>
                    <a:pt x="3082213" y="2899283"/>
                  </a:moveTo>
                  <a:lnTo>
                    <a:pt x="3962933" y="2899283"/>
                  </a:lnTo>
                </a:path>
                <a:path w="8806815" h="3726815">
                  <a:moveTo>
                    <a:pt x="4843576" y="2899283"/>
                  </a:moveTo>
                  <a:lnTo>
                    <a:pt x="5724169" y="2899283"/>
                  </a:lnTo>
                </a:path>
                <a:path w="8806815" h="3726815">
                  <a:moveTo>
                    <a:pt x="6604812" y="2899283"/>
                  </a:moveTo>
                  <a:lnTo>
                    <a:pt x="7484897" y="2899283"/>
                  </a:lnTo>
                </a:path>
                <a:path w="8806815" h="3726815">
                  <a:moveTo>
                    <a:pt x="8365769" y="2899283"/>
                  </a:moveTo>
                  <a:lnTo>
                    <a:pt x="8806459" y="2899283"/>
                  </a:lnTo>
                </a:path>
                <a:path w="8806815" h="3726815">
                  <a:moveTo>
                    <a:pt x="0" y="2484755"/>
                  </a:moveTo>
                  <a:lnTo>
                    <a:pt x="440334" y="2484755"/>
                  </a:lnTo>
                </a:path>
                <a:path w="8806815" h="3726815">
                  <a:moveTo>
                    <a:pt x="1320977" y="2484755"/>
                  </a:moveTo>
                  <a:lnTo>
                    <a:pt x="2201570" y="2484755"/>
                  </a:lnTo>
                </a:path>
                <a:path w="8806815" h="3726815">
                  <a:moveTo>
                    <a:pt x="3082213" y="2484755"/>
                  </a:moveTo>
                  <a:lnTo>
                    <a:pt x="3962933" y="2484755"/>
                  </a:lnTo>
                </a:path>
                <a:path w="8806815" h="3726815">
                  <a:moveTo>
                    <a:pt x="4843576" y="2484755"/>
                  </a:moveTo>
                  <a:lnTo>
                    <a:pt x="5724169" y="2484755"/>
                  </a:lnTo>
                </a:path>
                <a:path w="8806815" h="3726815">
                  <a:moveTo>
                    <a:pt x="6604812" y="2484755"/>
                  </a:moveTo>
                  <a:lnTo>
                    <a:pt x="7484897" y="2484755"/>
                  </a:lnTo>
                </a:path>
                <a:path w="8806815" h="3726815">
                  <a:moveTo>
                    <a:pt x="8365769" y="2484755"/>
                  </a:moveTo>
                  <a:lnTo>
                    <a:pt x="8806459" y="2484755"/>
                  </a:lnTo>
                </a:path>
                <a:path w="8806815" h="3726815">
                  <a:moveTo>
                    <a:pt x="3082213" y="2070227"/>
                  </a:moveTo>
                  <a:lnTo>
                    <a:pt x="3962933" y="2070227"/>
                  </a:lnTo>
                </a:path>
                <a:path w="8806815" h="3726815">
                  <a:moveTo>
                    <a:pt x="0" y="2070227"/>
                  </a:moveTo>
                  <a:lnTo>
                    <a:pt x="440334" y="2070227"/>
                  </a:lnTo>
                </a:path>
                <a:path w="8806815" h="3726815">
                  <a:moveTo>
                    <a:pt x="4843805" y="2070227"/>
                  </a:moveTo>
                  <a:lnTo>
                    <a:pt x="5724169" y="2070227"/>
                  </a:lnTo>
                </a:path>
                <a:path w="8806815" h="3726815">
                  <a:moveTo>
                    <a:pt x="6604812" y="2070227"/>
                  </a:moveTo>
                  <a:lnTo>
                    <a:pt x="7484897" y="2070227"/>
                  </a:lnTo>
                </a:path>
                <a:path w="8806815" h="3726815">
                  <a:moveTo>
                    <a:pt x="1320977" y="2070227"/>
                  </a:moveTo>
                  <a:lnTo>
                    <a:pt x="2201570" y="2070227"/>
                  </a:lnTo>
                </a:path>
                <a:path w="8806815" h="3726815">
                  <a:moveTo>
                    <a:pt x="8365769" y="2070227"/>
                  </a:moveTo>
                  <a:lnTo>
                    <a:pt x="8806459" y="2070227"/>
                  </a:lnTo>
                </a:path>
                <a:path w="8806815" h="3726815">
                  <a:moveTo>
                    <a:pt x="4843805" y="1657223"/>
                  </a:moveTo>
                  <a:lnTo>
                    <a:pt x="5724677" y="1657223"/>
                  </a:lnTo>
                </a:path>
                <a:path w="8806815" h="3726815">
                  <a:moveTo>
                    <a:pt x="6605549" y="1657223"/>
                  </a:moveTo>
                  <a:lnTo>
                    <a:pt x="7484897" y="1657223"/>
                  </a:lnTo>
                </a:path>
                <a:path w="8806815" h="3726815">
                  <a:moveTo>
                    <a:pt x="1320977" y="1657223"/>
                  </a:moveTo>
                  <a:lnTo>
                    <a:pt x="2201570" y="1657223"/>
                  </a:lnTo>
                </a:path>
                <a:path w="8806815" h="3726815">
                  <a:moveTo>
                    <a:pt x="3082213" y="1657223"/>
                  </a:moveTo>
                  <a:lnTo>
                    <a:pt x="3962933" y="1657223"/>
                  </a:lnTo>
                </a:path>
                <a:path w="8806815" h="3726815">
                  <a:moveTo>
                    <a:pt x="0" y="1657223"/>
                  </a:moveTo>
                  <a:lnTo>
                    <a:pt x="440334" y="1657223"/>
                  </a:lnTo>
                </a:path>
                <a:path w="8806815" h="3726815">
                  <a:moveTo>
                    <a:pt x="8365769" y="1657223"/>
                  </a:moveTo>
                  <a:lnTo>
                    <a:pt x="8806459" y="1657223"/>
                  </a:lnTo>
                </a:path>
                <a:path w="8806815" h="3726815">
                  <a:moveTo>
                    <a:pt x="3082213" y="1242695"/>
                  </a:moveTo>
                  <a:lnTo>
                    <a:pt x="3962933" y="1242695"/>
                  </a:lnTo>
                </a:path>
                <a:path w="8806815" h="3726815">
                  <a:moveTo>
                    <a:pt x="0" y="1242695"/>
                  </a:moveTo>
                  <a:lnTo>
                    <a:pt x="440334" y="1242695"/>
                  </a:lnTo>
                </a:path>
                <a:path w="8806815" h="3726815">
                  <a:moveTo>
                    <a:pt x="4843805" y="1242695"/>
                  </a:moveTo>
                  <a:lnTo>
                    <a:pt x="5724677" y="1242695"/>
                  </a:lnTo>
                </a:path>
                <a:path w="8806815" h="3726815">
                  <a:moveTo>
                    <a:pt x="1320977" y="1242695"/>
                  </a:moveTo>
                  <a:lnTo>
                    <a:pt x="2201570" y="1242695"/>
                  </a:lnTo>
                </a:path>
                <a:path w="8806815" h="3726815">
                  <a:moveTo>
                    <a:pt x="6605549" y="1242695"/>
                  </a:moveTo>
                  <a:lnTo>
                    <a:pt x="7484897" y="1242695"/>
                  </a:lnTo>
                </a:path>
                <a:path w="8806815" h="3726815">
                  <a:moveTo>
                    <a:pt x="8365769" y="1242695"/>
                  </a:moveTo>
                  <a:lnTo>
                    <a:pt x="8806459" y="1242695"/>
                  </a:lnTo>
                </a:path>
                <a:path w="8806815" h="3726815">
                  <a:moveTo>
                    <a:pt x="1320317" y="828166"/>
                  </a:moveTo>
                  <a:lnTo>
                    <a:pt x="2201189" y="828166"/>
                  </a:lnTo>
                </a:path>
                <a:path w="8806815" h="3726815">
                  <a:moveTo>
                    <a:pt x="3082061" y="828166"/>
                  </a:moveTo>
                  <a:lnTo>
                    <a:pt x="3962933" y="828166"/>
                  </a:lnTo>
                </a:path>
                <a:path w="8806815" h="3726815">
                  <a:moveTo>
                    <a:pt x="4843805" y="828166"/>
                  </a:moveTo>
                  <a:lnTo>
                    <a:pt x="5724677" y="828166"/>
                  </a:lnTo>
                </a:path>
                <a:path w="8806815" h="3726815">
                  <a:moveTo>
                    <a:pt x="6605549" y="828166"/>
                  </a:moveTo>
                  <a:lnTo>
                    <a:pt x="7484897" y="828166"/>
                  </a:lnTo>
                </a:path>
                <a:path w="8806815" h="3726815">
                  <a:moveTo>
                    <a:pt x="0" y="828166"/>
                  </a:moveTo>
                  <a:lnTo>
                    <a:pt x="440969" y="828166"/>
                  </a:lnTo>
                </a:path>
                <a:path w="8806815" h="3726815">
                  <a:moveTo>
                    <a:pt x="8365769" y="828166"/>
                  </a:moveTo>
                  <a:lnTo>
                    <a:pt x="8806459" y="828166"/>
                  </a:lnTo>
                </a:path>
                <a:path w="8806815" h="3726815">
                  <a:moveTo>
                    <a:pt x="0" y="413638"/>
                  </a:moveTo>
                  <a:lnTo>
                    <a:pt x="440969" y="413638"/>
                  </a:lnTo>
                </a:path>
                <a:path w="8806815" h="3726815">
                  <a:moveTo>
                    <a:pt x="1320317" y="413638"/>
                  </a:moveTo>
                  <a:lnTo>
                    <a:pt x="2201189" y="413638"/>
                  </a:lnTo>
                </a:path>
                <a:path w="8806815" h="3726815">
                  <a:moveTo>
                    <a:pt x="3082061" y="413638"/>
                  </a:moveTo>
                  <a:lnTo>
                    <a:pt x="3962933" y="413638"/>
                  </a:lnTo>
                </a:path>
                <a:path w="8806815" h="3726815">
                  <a:moveTo>
                    <a:pt x="4843805" y="413638"/>
                  </a:moveTo>
                  <a:lnTo>
                    <a:pt x="5724677" y="413638"/>
                  </a:lnTo>
                </a:path>
                <a:path w="8806815" h="3726815">
                  <a:moveTo>
                    <a:pt x="6605549" y="413638"/>
                  </a:moveTo>
                  <a:lnTo>
                    <a:pt x="7484897" y="413638"/>
                  </a:lnTo>
                </a:path>
                <a:path w="8806815" h="3726815">
                  <a:moveTo>
                    <a:pt x="8365769" y="413638"/>
                  </a:moveTo>
                  <a:lnTo>
                    <a:pt x="8806459" y="413638"/>
                  </a:lnTo>
                </a:path>
                <a:path w="8806815" h="3726815">
                  <a:moveTo>
                    <a:pt x="0" y="0"/>
                  </a:moveTo>
                  <a:lnTo>
                    <a:pt x="88064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78584" y="2596641"/>
              <a:ext cx="880744" cy="3092450"/>
            </a:xfrm>
            <a:custGeom>
              <a:avLst/>
              <a:gdLst/>
              <a:ahLst/>
              <a:cxnLst/>
              <a:rect l="l" t="t" r="r" b="b"/>
              <a:pathLst>
                <a:path w="880744" h="3092450">
                  <a:moveTo>
                    <a:pt x="880643" y="0"/>
                  </a:moveTo>
                  <a:lnTo>
                    <a:pt x="0" y="0"/>
                  </a:lnTo>
                  <a:lnTo>
                    <a:pt x="0" y="3092323"/>
                  </a:lnTo>
                  <a:lnTo>
                    <a:pt x="880643" y="3092323"/>
                  </a:lnTo>
                  <a:lnTo>
                    <a:pt x="88064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78584" y="2596641"/>
              <a:ext cx="880744" cy="3092450"/>
            </a:xfrm>
            <a:custGeom>
              <a:avLst/>
              <a:gdLst/>
              <a:ahLst/>
              <a:cxnLst/>
              <a:rect l="l" t="t" r="r" b="b"/>
              <a:pathLst>
                <a:path w="880744" h="3092450">
                  <a:moveTo>
                    <a:pt x="0" y="3092323"/>
                  </a:moveTo>
                  <a:lnTo>
                    <a:pt x="880643" y="3092323"/>
                  </a:lnTo>
                  <a:lnTo>
                    <a:pt x="880643" y="0"/>
                  </a:lnTo>
                  <a:lnTo>
                    <a:pt x="0" y="0"/>
                  </a:lnTo>
                  <a:lnTo>
                    <a:pt x="0" y="309232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139821" y="2583040"/>
              <a:ext cx="880744" cy="3106420"/>
            </a:xfrm>
            <a:custGeom>
              <a:avLst/>
              <a:gdLst/>
              <a:ahLst/>
              <a:cxnLst/>
              <a:rect l="l" t="t" r="r" b="b"/>
              <a:pathLst>
                <a:path w="880745" h="3106420">
                  <a:moveTo>
                    <a:pt x="880643" y="0"/>
                  </a:moveTo>
                  <a:lnTo>
                    <a:pt x="0" y="0"/>
                  </a:lnTo>
                  <a:lnTo>
                    <a:pt x="0" y="3105912"/>
                  </a:lnTo>
                  <a:lnTo>
                    <a:pt x="880643" y="3105912"/>
                  </a:lnTo>
                  <a:lnTo>
                    <a:pt x="88064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39821" y="2583040"/>
              <a:ext cx="880744" cy="3106420"/>
            </a:xfrm>
            <a:custGeom>
              <a:avLst/>
              <a:gdLst/>
              <a:ahLst/>
              <a:cxnLst/>
              <a:rect l="l" t="t" r="r" b="b"/>
              <a:pathLst>
                <a:path w="880745" h="3106420">
                  <a:moveTo>
                    <a:pt x="0" y="3105912"/>
                  </a:moveTo>
                  <a:lnTo>
                    <a:pt x="880643" y="3105912"/>
                  </a:lnTo>
                  <a:lnTo>
                    <a:pt x="880643" y="0"/>
                  </a:lnTo>
                  <a:lnTo>
                    <a:pt x="0" y="0"/>
                  </a:lnTo>
                  <a:lnTo>
                    <a:pt x="0" y="31059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01183" y="3887203"/>
              <a:ext cx="880744" cy="1802130"/>
            </a:xfrm>
            <a:custGeom>
              <a:avLst/>
              <a:gdLst/>
              <a:ahLst/>
              <a:cxnLst/>
              <a:rect l="l" t="t" r="r" b="b"/>
              <a:pathLst>
                <a:path w="880745" h="1802129">
                  <a:moveTo>
                    <a:pt x="880643" y="0"/>
                  </a:moveTo>
                  <a:lnTo>
                    <a:pt x="0" y="0"/>
                  </a:lnTo>
                  <a:lnTo>
                    <a:pt x="0" y="1801749"/>
                  </a:lnTo>
                  <a:lnTo>
                    <a:pt x="880643" y="1801749"/>
                  </a:lnTo>
                  <a:lnTo>
                    <a:pt x="88064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01183" y="3887203"/>
              <a:ext cx="880744" cy="1802130"/>
            </a:xfrm>
            <a:custGeom>
              <a:avLst/>
              <a:gdLst/>
              <a:ahLst/>
              <a:cxnLst/>
              <a:rect l="l" t="t" r="r" b="b"/>
              <a:pathLst>
                <a:path w="880745" h="1802129">
                  <a:moveTo>
                    <a:pt x="0" y="1801749"/>
                  </a:moveTo>
                  <a:lnTo>
                    <a:pt x="880643" y="1801749"/>
                  </a:lnTo>
                  <a:lnTo>
                    <a:pt x="880643" y="0"/>
                  </a:lnTo>
                  <a:lnTo>
                    <a:pt x="0" y="0"/>
                  </a:lnTo>
                  <a:lnTo>
                    <a:pt x="0" y="180174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662419" y="3521062"/>
              <a:ext cx="880744" cy="2167890"/>
            </a:xfrm>
            <a:custGeom>
              <a:avLst/>
              <a:gdLst/>
              <a:ahLst/>
              <a:cxnLst/>
              <a:rect l="l" t="t" r="r" b="b"/>
              <a:pathLst>
                <a:path w="880745" h="2167890">
                  <a:moveTo>
                    <a:pt x="880643" y="0"/>
                  </a:moveTo>
                  <a:lnTo>
                    <a:pt x="0" y="0"/>
                  </a:lnTo>
                  <a:lnTo>
                    <a:pt x="0" y="2167890"/>
                  </a:lnTo>
                  <a:lnTo>
                    <a:pt x="880643" y="2167890"/>
                  </a:lnTo>
                  <a:lnTo>
                    <a:pt x="88064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62419" y="3521062"/>
              <a:ext cx="880744" cy="2167890"/>
            </a:xfrm>
            <a:custGeom>
              <a:avLst/>
              <a:gdLst/>
              <a:ahLst/>
              <a:cxnLst/>
              <a:rect l="l" t="t" r="r" b="b"/>
              <a:pathLst>
                <a:path w="880745" h="2167890">
                  <a:moveTo>
                    <a:pt x="0" y="2167890"/>
                  </a:moveTo>
                  <a:lnTo>
                    <a:pt x="880643" y="2167890"/>
                  </a:lnTo>
                  <a:lnTo>
                    <a:pt x="880643" y="0"/>
                  </a:lnTo>
                  <a:lnTo>
                    <a:pt x="0" y="0"/>
                  </a:lnTo>
                  <a:lnTo>
                    <a:pt x="0" y="216789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423655" y="5097361"/>
              <a:ext cx="880744" cy="591820"/>
            </a:xfrm>
            <a:custGeom>
              <a:avLst/>
              <a:gdLst/>
              <a:ahLst/>
              <a:cxnLst/>
              <a:rect l="l" t="t" r="r" b="b"/>
              <a:pathLst>
                <a:path w="880745" h="591820">
                  <a:moveTo>
                    <a:pt x="880643" y="0"/>
                  </a:moveTo>
                  <a:lnTo>
                    <a:pt x="0" y="0"/>
                  </a:lnTo>
                  <a:lnTo>
                    <a:pt x="0" y="591604"/>
                  </a:lnTo>
                  <a:lnTo>
                    <a:pt x="880643" y="591604"/>
                  </a:lnTo>
                  <a:lnTo>
                    <a:pt x="880643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423655" y="5097361"/>
              <a:ext cx="880744" cy="591820"/>
            </a:xfrm>
            <a:custGeom>
              <a:avLst/>
              <a:gdLst/>
              <a:ahLst/>
              <a:cxnLst/>
              <a:rect l="l" t="t" r="r" b="b"/>
              <a:pathLst>
                <a:path w="880745" h="591820">
                  <a:moveTo>
                    <a:pt x="0" y="591604"/>
                  </a:moveTo>
                  <a:lnTo>
                    <a:pt x="880643" y="591604"/>
                  </a:lnTo>
                  <a:lnTo>
                    <a:pt x="880643" y="0"/>
                  </a:lnTo>
                  <a:lnTo>
                    <a:pt x="0" y="0"/>
                  </a:lnTo>
                  <a:lnTo>
                    <a:pt x="0" y="59160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79220" y="1547748"/>
              <a:ext cx="7924800" cy="3550285"/>
            </a:xfrm>
            <a:custGeom>
              <a:avLst/>
              <a:gdLst/>
              <a:ahLst/>
              <a:cxnLst/>
              <a:rect l="l" t="t" r="r" b="b"/>
              <a:pathLst>
                <a:path w="7924800" h="3550285">
                  <a:moveTo>
                    <a:pt x="879348" y="0"/>
                  </a:moveTo>
                  <a:lnTo>
                    <a:pt x="0" y="0"/>
                  </a:lnTo>
                  <a:lnTo>
                    <a:pt x="0" y="1049147"/>
                  </a:lnTo>
                  <a:lnTo>
                    <a:pt x="879348" y="1049147"/>
                  </a:lnTo>
                  <a:lnTo>
                    <a:pt x="879348" y="0"/>
                  </a:lnTo>
                  <a:close/>
                </a:path>
                <a:path w="7924800" h="3550285">
                  <a:moveTo>
                    <a:pt x="2641092" y="0"/>
                  </a:moveTo>
                  <a:lnTo>
                    <a:pt x="1760220" y="0"/>
                  </a:lnTo>
                  <a:lnTo>
                    <a:pt x="1760220" y="1035431"/>
                  </a:lnTo>
                  <a:lnTo>
                    <a:pt x="2641092" y="1035431"/>
                  </a:lnTo>
                  <a:lnTo>
                    <a:pt x="2641092" y="0"/>
                  </a:lnTo>
                  <a:close/>
                </a:path>
                <a:path w="7924800" h="3550285">
                  <a:moveTo>
                    <a:pt x="4402836" y="0"/>
                  </a:moveTo>
                  <a:lnTo>
                    <a:pt x="3521964" y="0"/>
                  </a:lnTo>
                  <a:lnTo>
                    <a:pt x="3521964" y="2339975"/>
                  </a:lnTo>
                  <a:lnTo>
                    <a:pt x="4402836" y="2339975"/>
                  </a:lnTo>
                  <a:lnTo>
                    <a:pt x="4402836" y="0"/>
                  </a:lnTo>
                  <a:close/>
                </a:path>
                <a:path w="7924800" h="3550285">
                  <a:moveTo>
                    <a:pt x="6164580" y="0"/>
                  </a:moveTo>
                  <a:lnTo>
                    <a:pt x="5283708" y="0"/>
                  </a:lnTo>
                  <a:lnTo>
                    <a:pt x="5283708" y="1972691"/>
                  </a:lnTo>
                  <a:lnTo>
                    <a:pt x="6164580" y="1972691"/>
                  </a:lnTo>
                  <a:lnTo>
                    <a:pt x="6164580" y="0"/>
                  </a:lnTo>
                  <a:close/>
                </a:path>
                <a:path w="7924800" h="3550285">
                  <a:moveTo>
                    <a:pt x="7924800" y="0"/>
                  </a:moveTo>
                  <a:lnTo>
                    <a:pt x="7043928" y="0"/>
                  </a:lnTo>
                  <a:lnTo>
                    <a:pt x="7043928" y="3550031"/>
                  </a:lnTo>
                  <a:lnTo>
                    <a:pt x="7924800" y="3550031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79219" y="1547749"/>
              <a:ext cx="7924800" cy="3550285"/>
            </a:xfrm>
            <a:custGeom>
              <a:avLst/>
              <a:gdLst/>
              <a:ahLst/>
              <a:cxnLst/>
              <a:rect l="l" t="t" r="r" b="b"/>
              <a:pathLst>
                <a:path w="7924800" h="3550285">
                  <a:moveTo>
                    <a:pt x="0" y="0"/>
                  </a:moveTo>
                  <a:lnTo>
                    <a:pt x="879348" y="0"/>
                  </a:lnTo>
                  <a:lnTo>
                    <a:pt x="879348" y="1049147"/>
                  </a:lnTo>
                  <a:lnTo>
                    <a:pt x="0" y="1049147"/>
                  </a:lnTo>
                  <a:lnTo>
                    <a:pt x="0" y="0"/>
                  </a:lnTo>
                  <a:close/>
                </a:path>
                <a:path w="7924800" h="3550285">
                  <a:moveTo>
                    <a:pt x="1760220" y="0"/>
                  </a:moveTo>
                  <a:lnTo>
                    <a:pt x="2641092" y="0"/>
                  </a:lnTo>
                  <a:lnTo>
                    <a:pt x="2641092" y="1035430"/>
                  </a:lnTo>
                  <a:lnTo>
                    <a:pt x="1760220" y="1035430"/>
                  </a:lnTo>
                  <a:lnTo>
                    <a:pt x="1760220" y="0"/>
                  </a:lnTo>
                  <a:close/>
                </a:path>
                <a:path w="7924800" h="3550285">
                  <a:moveTo>
                    <a:pt x="3521964" y="0"/>
                  </a:moveTo>
                  <a:lnTo>
                    <a:pt x="4402835" y="0"/>
                  </a:lnTo>
                  <a:lnTo>
                    <a:pt x="4402835" y="2339975"/>
                  </a:lnTo>
                  <a:lnTo>
                    <a:pt x="3521964" y="2339975"/>
                  </a:lnTo>
                  <a:lnTo>
                    <a:pt x="3521964" y="0"/>
                  </a:lnTo>
                  <a:close/>
                </a:path>
                <a:path w="7924800" h="3550285">
                  <a:moveTo>
                    <a:pt x="5283708" y="0"/>
                  </a:moveTo>
                  <a:lnTo>
                    <a:pt x="6164580" y="0"/>
                  </a:lnTo>
                  <a:lnTo>
                    <a:pt x="6164580" y="1972690"/>
                  </a:lnTo>
                  <a:lnTo>
                    <a:pt x="5283708" y="1972690"/>
                  </a:lnTo>
                  <a:lnTo>
                    <a:pt x="5283708" y="0"/>
                  </a:lnTo>
                  <a:close/>
                </a:path>
                <a:path w="7924800" h="3550285">
                  <a:moveTo>
                    <a:pt x="7043928" y="0"/>
                  </a:moveTo>
                  <a:lnTo>
                    <a:pt x="7924800" y="0"/>
                  </a:lnTo>
                  <a:lnTo>
                    <a:pt x="7924800" y="3550030"/>
                  </a:lnTo>
                  <a:lnTo>
                    <a:pt x="7043928" y="3550030"/>
                  </a:lnTo>
                  <a:lnTo>
                    <a:pt x="704392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38250" y="5688964"/>
              <a:ext cx="8806815" cy="64135"/>
            </a:xfrm>
            <a:custGeom>
              <a:avLst/>
              <a:gdLst/>
              <a:ahLst/>
              <a:cxnLst/>
              <a:rect l="l" t="t" r="r" b="b"/>
              <a:pathLst>
                <a:path w="8806815" h="64135">
                  <a:moveTo>
                    <a:pt x="0" y="0"/>
                  </a:moveTo>
                  <a:lnTo>
                    <a:pt x="8806459" y="0"/>
                  </a:lnTo>
                </a:path>
                <a:path w="8806815" h="64135">
                  <a:moveTo>
                    <a:pt x="0" y="0"/>
                  </a:moveTo>
                  <a:lnTo>
                    <a:pt x="0" y="63601"/>
                  </a:lnTo>
                </a:path>
                <a:path w="8806815" h="64135">
                  <a:moveTo>
                    <a:pt x="1760753" y="0"/>
                  </a:moveTo>
                  <a:lnTo>
                    <a:pt x="1760753" y="63601"/>
                  </a:lnTo>
                </a:path>
                <a:path w="8806815" h="64135">
                  <a:moveTo>
                    <a:pt x="3522497" y="0"/>
                  </a:moveTo>
                  <a:lnTo>
                    <a:pt x="3522497" y="63601"/>
                  </a:lnTo>
                </a:path>
                <a:path w="8806815" h="64135">
                  <a:moveTo>
                    <a:pt x="5284241" y="0"/>
                  </a:moveTo>
                  <a:lnTo>
                    <a:pt x="5284241" y="63601"/>
                  </a:lnTo>
                </a:path>
                <a:path w="8806815" h="64135">
                  <a:moveTo>
                    <a:pt x="7044461" y="0"/>
                  </a:moveTo>
                  <a:lnTo>
                    <a:pt x="7044461" y="63601"/>
                  </a:lnTo>
                </a:path>
                <a:path w="8806815" h="64135">
                  <a:moveTo>
                    <a:pt x="8806459" y="0"/>
                  </a:moveTo>
                  <a:lnTo>
                    <a:pt x="8806459" y="636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660905" y="4028947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22396" y="4022217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183885" y="4674489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44%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945248" y="449135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706739" y="5279516"/>
            <a:ext cx="315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60905" y="195808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422396" y="1951101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183885" y="260337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56%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945248" y="2420239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48%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706739" y="3208782"/>
            <a:ext cx="315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86%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76173" y="5566664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95096" y="5152466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95096" y="4738878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95096" y="4324604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95096" y="3910329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95096" y="349618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95096" y="3081909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95096" y="2667761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95096" y="2253488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95096" y="1839214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13715" y="1425066"/>
            <a:ext cx="397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86305" y="5792520"/>
            <a:ext cx="266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5" b="1">
                <a:latin typeface="Calibri"/>
                <a:cs typeface="Calibri"/>
              </a:rPr>
              <a:t>ΑΕ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379089" y="5792520"/>
            <a:ext cx="403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5" b="1">
                <a:latin typeface="Calibri"/>
                <a:cs typeface="Calibri"/>
              </a:rPr>
              <a:t>ΕΠΕ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000371" y="5792520"/>
            <a:ext cx="684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5" b="1">
                <a:latin typeface="Calibri"/>
                <a:cs typeface="Calibri"/>
              </a:rPr>
              <a:t>ΟΕ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85" b="1">
                <a:latin typeface="Calibri"/>
                <a:cs typeface="Calibri"/>
              </a:rPr>
              <a:t>/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105" b="1">
                <a:latin typeface="Calibri"/>
                <a:cs typeface="Calibri"/>
              </a:rPr>
              <a:t>ΕΕ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570091" y="5792520"/>
            <a:ext cx="1068070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153670">
              <a:lnSpc>
                <a:spcPct val="101899"/>
              </a:lnSpc>
              <a:spcBef>
                <a:spcPts val="60"/>
              </a:spcBef>
            </a:pPr>
            <a:r>
              <a:rPr dirty="0" sz="1600" spc="-10" b="1">
                <a:latin typeface="Calibri"/>
                <a:cs typeface="Calibri"/>
              </a:rPr>
              <a:t>Ατομική </a:t>
            </a:r>
            <a:r>
              <a:rPr dirty="0" sz="1600" spc="45" b="1">
                <a:latin typeface="Calibri"/>
                <a:cs typeface="Calibri"/>
              </a:rPr>
              <a:t>Επιχείρηση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169909" y="5792520"/>
            <a:ext cx="1389380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89230" marR="5080" indent="-177165">
              <a:lnSpc>
                <a:spcPct val="101899"/>
              </a:lnSpc>
              <a:spcBef>
                <a:spcPts val="60"/>
              </a:spcBef>
            </a:pPr>
            <a:r>
              <a:rPr dirty="0" sz="1600" spc="-10" b="1">
                <a:latin typeface="Calibri"/>
                <a:cs typeface="Calibri"/>
              </a:rPr>
              <a:t>Υποκατάστημα Αλλοδαπής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10052431" y="191210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10203560" y="1808225"/>
            <a:ext cx="1443355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60"/>
              </a:spcBef>
            </a:pPr>
            <a:r>
              <a:rPr dirty="0" sz="1600" b="1">
                <a:latin typeface="Calibri"/>
                <a:cs typeface="Calibri"/>
              </a:rPr>
              <a:t>Από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το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2011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και </a:t>
            </a:r>
            <a:r>
              <a:rPr dirty="0" sz="1600" spc="30" b="1">
                <a:latin typeface="Calibri"/>
                <a:cs typeface="Calibri"/>
              </a:rPr>
              <a:t>μετά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10052431" y="280224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10203560" y="2698495"/>
            <a:ext cx="11322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45" b="1">
                <a:latin typeface="Calibri"/>
                <a:cs typeface="Calibri"/>
              </a:rPr>
              <a:t>Έως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το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2010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14"/>
              <a:t>Ευρήματα</a:t>
            </a:r>
            <a:r>
              <a:rPr dirty="0" spc="-55"/>
              <a:t> </a:t>
            </a:r>
            <a:r>
              <a:rPr dirty="0" spc="120"/>
              <a:t>έρευνας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5"/>
              <a:t>Αξιολόγηση</a:t>
            </a:r>
            <a:r>
              <a:rPr dirty="0" spc="-100"/>
              <a:t> </a:t>
            </a:r>
            <a:r>
              <a:rPr dirty="0" spc="145"/>
              <a:t>Ηλεκτρονικών</a:t>
            </a:r>
            <a:r>
              <a:rPr dirty="0" spc="-90"/>
              <a:t> </a:t>
            </a:r>
            <a:r>
              <a:rPr dirty="0" spc="135"/>
              <a:t>Δημοσίων</a:t>
            </a:r>
            <a:r>
              <a:rPr dirty="0" spc="-65"/>
              <a:t> </a:t>
            </a:r>
            <a:r>
              <a:rPr dirty="0" spc="150"/>
              <a:t>Υπηρεσιών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9031"/>
            <a:ext cx="790257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75"/>
              <a:t>Αξιολόγηση</a:t>
            </a:r>
            <a:r>
              <a:rPr dirty="0" sz="2800" spc="-15"/>
              <a:t> </a:t>
            </a:r>
            <a:r>
              <a:rPr dirty="0" sz="2800" spc="135"/>
              <a:t>Ηλεκτρονικών</a:t>
            </a:r>
            <a:r>
              <a:rPr dirty="0" sz="2800" spc="5"/>
              <a:t> </a:t>
            </a:r>
            <a:r>
              <a:rPr dirty="0" sz="2800" spc="114"/>
              <a:t>Δημοσίων</a:t>
            </a:r>
            <a:r>
              <a:rPr dirty="0" sz="2800" spc="-20"/>
              <a:t> </a:t>
            </a:r>
            <a:r>
              <a:rPr dirty="0" sz="2800" spc="125"/>
              <a:t>Υπηρεσιών </a:t>
            </a:r>
            <a:r>
              <a:rPr dirty="0" sz="2800" spc="250"/>
              <a:t>ως</a:t>
            </a:r>
            <a:r>
              <a:rPr dirty="0" sz="2800" spc="-50"/>
              <a:t> </a:t>
            </a:r>
            <a:r>
              <a:rPr dirty="0" sz="2800" spc="110"/>
              <a:t>προς</a:t>
            </a:r>
            <a:r>
              <a:rPr dirty="0" sz="2800" spc="-55"/>
              <a:t> </a:t>
            </a:r>
            <a:r>
              <a:rPr dirty="0" sz="2800" spc="110"/>
              <a:t>το</a:t>
            </a:r>
            <a:r>
              <a:rPr dirty="0" sz="2800" spc="-60"/>
              <a:t> </a:t>
            </a:r>
            <a:r>
              <a:rPr dirty="0" sz="2800" spc="55"/>
              <a:t>βαθμό</a:t>
            </a:r>
            <a:r>
              <a:rPr dirty="0" sz="2800" spc="-65"/>
              <a:t> </a:t>
            </a:r>
            <a:r>
              <a:rPr dirty="0" sz="2800" spc="110"/>
              <a:t>εξυπηρέτησης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986739"/>
            <a:ext cx="34207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4" b="1">
                <a:solidFill>
                  <a:srgbClr val="FF6600"/>
                </a:solidFill>
                <a:latin typeface="Calibri"/>
                <a:cs typeface="Calibri"/>
              </a:rPr>
              <a:t>Συγκεντρωτικός</a:t>
            </a:r>
            <a:r>
              <a:rPr dirty="0" sz="2400" spc="-65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45" b="1">
                <a:solidFill>
                  <a:srgbClr val="FF6600"/>
                </a:solidFill>
                <a:latin typeface="Calibri"/>
                <a:cs typeface="Calibri"/>
              </a:rPr>
              <a:t>πίνακας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66711" y="2842260"/>
            <a:ext cx="10859770" cy="2941955"/>
            <a:chOff x="666711" y="2842260"/>
            <a:chExt cx="10859770" cy="2941955"/>
          </a:xfrm>
        </p:grpSpPr>
        <p:sp>
          <p:nvSpPr>
            <p:cNvPr id="5" name="object 5" descr=""/>
            <p:cNvSpPr/>
            <p:nvPr/>
          </p:nvSpPr>
          <p:spPr>
            <a:xfrm>
              <a:off x="666711" y="3276600"/>
              <a:ext cx="10859770" cy="2002789"/>
            </a:xfrm>
            <a:custGeom>
              <a:avLst/>
              <a:gdLst/>
              <a:ahLst/>
              <a:cxnLst/>
              <a:rect l="l" t="t" r="r" b="b"/>
              <a:pathLst>
                <a:path w="10859770" h="2002789">
                  <a:moveTo>
                    <a:pt x="0" y="2002536"/>
                  </a:moveTo>
                  <a:lnTo>
                    <a:pt x="221780" y="2002536"/>
                  </a:lnTo>
                </a:path>
                <a:path w="10859770" h="2002789">
                  <a:moveTo>
                    <a:pt x="864908" y="2002536"/>
                  </a:moveTo>
                  <a:lnTo>
                    <a:pt x="1306868" y="2002536"/>
                  </a:lnTo>
                </a:path>
                <a:path w="10859770" h="2002789">
                  <a:moveTo>
                    <a:pt x="1949996" y="2002536"/>
                  </a:moveTo>
                  <a:lnTo>
                    <a:pt x="2393480" y="2002536"/>
                  </a:lnTo>
                </a:path>
                <a:path w="10859770" h="2002789">
                  <a:moveTo>
                    <a:pt x="3036608" y="2002536"/>
                  </a:moveTo>
                  <a:lnTo>
                    <a:pt x="3480092" y="2002536"/>
                  </a:lnTo>
                </a:path>
                <a:path w="10859770" h="2002789">
                  <a:moveTo>
                    <a:pt x="4121696" y="2002536"/>
                  </a:moveTo>
                  <a:lnTo>
                    <a:pt x="4565180" y="2002536"/>
                  </a:lnTo>
                </a:path>
                <a:path w="10859770" h="2002789">
                  <a:moveTo>
                    <a:pt x="5208308" y="2002536"/>
                  </a:moveTo>
                  <a:lnTo>
                    <a:pt x="5651792" y="2002536"/>
                  </a:lnTo>
                </a:path>
                <a:path w="10859770" h="2002789">
                  <a:moveTo>
                    <a:pt x="6293396" y="2002536"/>
                  </a:moveTo>
                  <a:lnTo>
                    <a:pt x="6736880" y="2002536"/>
                  </a:lnTo>
                </a:path>
                <a:path w="10859770" h="2002789">
                  <a:moveTo>
                    <a:pt x="7380008" y="2002536"/>
                  </a:moveTo>
                  <a:lnTo>
                    <a:pt x="7823492" y="2002536"/>
                  </a:lnTo>
                </a:path>
                <a:path w="10859770" h="2002789">
                  <a:moveTo>
                    <a:pt x="8465096" y="2002536"/>
                  </a:moveTo>
                  <a:lnTo>
                    <a:pt x="8908580" y="2002536"/>
                  </a:lnTo>
                </a:path>
                <a:path w="10859770" h="2002789">
                  <a:moveTo>
                    <a:pt x="9551708" y="2002536"/>
                  </a:moveTo>
                  <a:lnTo>
                    <a:pt x="9995192" y="2002536"/>
                  </a:lnTo>
                </a:path>
                <a:path w="10859770" h="2002789">
                  <a:moveTo>
                    <a:pt x="10638320" y="2002536"/>
                  </a:moveTo>
                  <a:lnTo>
                    <a:pt x="10859427" y="2002536"/>
                  </a:lnTo>
                </a:path>
                <a:path w="10859770" h="2002789">
                  <a:moveTo>
                    <a:pt x="0" y="1501139"/>
                  </a:moveTo>
                  <a:lnTo>
                    <a:pt x="221780" y="1501139"/>
                  </a:lnTo>
                </a:path>
                <a:path w="10859770" h="2002789">
                  <a:moveTo>
                    <a:pt x="864908" y="1501139"/>
                  </a:moveTo>
                  <a:lnTo>
                    <a:pt x="1306868" y="1501139"/>
                  </a:lnTo>
                </a:path>
                <a:path w="10859770" h="2002789">
                  <a:moveTo>
                    <a:pt x="1949996" y="1501139"/>
                  </a:moveTo>
                  <a:lnTo>
                    <a:pt x="2393480" y="1501139"/>
                  </a:lnTo>
                </a:path>
                <a:path w="10859770" h="2002789">
                  <a:moveTo>
                    <a:pt x="3036608" y="1501139"/>
                  </a:moveTo>
                  <a:lnTo>
                    <a:pt x="3480092" y="1501139"/>
                  </a:lnTo>
                </a:path>
                <a:path w="10859770" h="2002789">
                  <a:moveTo>
                    <a:pt x="4121696" y="1501139"/>
                  </a:moveTo>
                  <a:lnTo>
                    <a:pt x="4565180" y="1501139"/>
                  </a:lnTo>
                </a:path>
                <a:path w="10859770" h="2002789">
                  <a:moveTo>
                    <a:pt x="5208308" y="1501139"/>
                  </a:moveTo>
                  <a:lnTo>
                    <a:pt x="5651792" y="1501139"/>
                  </a:lnTo>
                </a:path>
                <a:path w="10859770" h="2002789">
                  <a:moveTo>
                    <a:pt x="6293396" y="1501139"/>
                  </a:moveTo>
                  <a:lnTo>
                    <a:pt x="6736880" y="1501139"/>
                  </a:lnTo>
                </a:path>
                <a:path w="10859770" h="2002789">
                  <a:moveTo>
                    <a:pt x="7380008" y="1501139"/>
                  </a:moveTo>
                  <a:lnTo>
                    <a:pt x="7823492" y="1501139"/>
                  </a:lnTo>
                </a:path>
                <a:path w="10859770" h="2002789">
                  <a:moveTo>
                    <a:pt x="8465096" y="1501139"/>
                  </a:moveTo>
                  <a:lnTo>
                    <a:pt x="10859427" y="1501139"/>
                  </a:lnTo>
                </a:path>
                <a:path w="10859770" h="2002789">
                  <a:moveTo>
                    <a:pt x="1949996" y="1001268"/>
                  </a:moveTo>
                  <a:lnTo>
                    <a:pt x="2393480" y="1001268"/>
                  </a:lnTo>
                </a:path>
                <a:path w="10859770" h="2002789">
                  <a:moveTo>
                    <a:pt x="4121696" y="1001268"/>
                  </a:moveTo>
                  <a:lnTo>
                    <a:pt x="4565180" y="1001268"/>
                  </a:lnTo>
                </a:path>
                <a:path w="10859770" h="2002789">
                  <a:moveTo>
                    <a:pt x="5208308" y="1001268"/>
                  </a:moveTo>
                  <a:lnTo>
                    <a:pt x="5651792" y="1001268"/>
                  </a:lnTo>
                </a:path>
                <a:path w="10859770" h="2002789">
                  <a:moveTo>
                    <a:pt x="6293396" y="1001268"/>
                  </a:moveTo>
                  <a:lnTo>
                    <a:pt x="10859427" y="1001268"/>
                  </a:lnTo>
                </a:path>
                <a:path w="10859770" h="2002789">
                  <a:moveTo>
                    <a:pt x="3036608" y="1001268"/>
                  </a:moveTo>
                  <a:lnTo>
                    <a:pt x="3480092" y="1001268"/>
                  </a:lnTo>
                </a:path>
                <a:path w="10859770" h="2002789">
                  <a:moveTo>
                    <a:pt x="0" y="1001268"/>
                  </a:moveTo>
                  <a:lnTo>
                    <a:pt x="221780" y="1001268"/>
                  </a:lnTo>
                </a:path>
                <a:path w="10859770" h="2002789">
                  <a:moveTo>
                    <a:pt x="864908" y="1001268"/>
                  </a:moveTo>
                  <a:lnTo>
                    <a:pt x="1306868" y="1001268"/>
                  </a:lnTo>
                </a:path>
                <a:path w="10859770" h="2002789">
                  <a:moveTo>
                    <a:pt x="3036608" y="501395"/>
                  </a:moveTo>
                  <a:lnTo>
                    <a:pt x="3480092" y="501395"/>
                  </a:lnTo>
                </a:path>
                <a:path w="10859770" h="2002789">
                  <a:moveTo>
                    <a:pt x="4121696" y="501395"/>
                  </a:moveTo>
                  <a:lnTo>
                    <a:pt x="10859427" y="501395"/>
                  </a:lnTo>
                </a:path>
                <a:path w="10859770" h="2002789">
                  <a:moveTo>
                    <a:pt x="0" y="501395"/>
                  </a:moveTo>
                  <a:lnTo>
                    <a:pt x="221780" y="501395"/>
                  </a:lnTo>
                </a:path>
                <a:path w="10859770" h="2002789">
                  <a:moveTo>
                    <a:pt x="864908" y="501395"/>
                  </a:moveTo>
                  <a:lnTo>
                    <a:pt x="1306868" y="501395"/>
                  </a:lnTo>
                </a:path>
                <a:path w="10859770" h="2002789">
                  <a:moveTo>
                    <a:pt x="1949996" y="501395"/>
                  </a:moveTo>
                  <a:lnTo>
                    <a:pt x="2393480" y="501395"/>
                  </a:lnTo>
                </a:path>
                <a:path w="10859770" h="2002789">
                  <a:moveTo>
                    <a:pt x="0" y="0"/>
                  </a:moveTo>
                  <a:lnTo>
                    <a:pt x="221780" y="0"/>
                  </a:lnTo>
                </a:path>
                <a:path w="10859770" h="2002789">
                  <a:moveTo>
                    <a:pt x="864908" y="0"/>
                  </a:moveTo>
                  <a:lnTo>
                    <a:pt x="1306868" y="0"/>
                  </a:lnTo>
                </a:path>
                <a:path w="10859770" h="2002789">
                  <a:moveTo>
                    <a:pt x="3036608" y="0"/>
                  </a:moveTo>
                  <a:lnTo>
                    <a:pt x="10859427" y="0"/>
                  </a:lnTo>
                </a:path>
                <a:path w="10859770" h="2002789">
                  <a:moveTo>
                    <a:pt x="1949996" y="0"/>
                  </a:moveTo>
                  <a:lnTo>
                    <a:pt x="23934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8492" y="2842259"/>
              <a:ext cx="10416540" cy="2936875"/>
            </a:xfrm>
            <a:custGeom>
              <a:avLst/>
              <a:gdLst/>
              <a:ahLst/>
              <a:cxnLst/>
              <a:rect l="l" t="t" r="r" b="b"/>
              <a:pathLst>
                <a:path w="10416540" h="2936875">
                  <a:moveTo>
                    <a:pt x="643128" y="0"/>
                  </a:moveTo>
                  <a:lnTo>
                    <a:pt x="0" y="0"/>
                  </a:lnTo>
                  <a:lnTo>
                    <a:pt x="0" y="2936621"/>
                  </a:lnTo>
                  <a:lnTo>
                    <a:pt x="643128" y="2936621"/>
                  </a:lnTo>
                  <a:lnTo>
                    <a:pt x="643128" y="0"/>
                  </a:lnTo>
                  <a:close/>
                </a:path>
                <a:path w="10416540" h="2936875">
                  <a:moveTo>
                    <a:pt x="1728216" y="358140"/>
                  </a:moveTo>
                  <a:lnTo>
                    <a:pt x="1085088" y="358140"/>
                  </a:lnTo>
                  <a:lnTo>
                    <a:pt x="1085088" y="2936621"/>
                  </a:lnTo>
                  <a:lnTo>
                    <a:pt x="1728216" y="2936621"/>
                  </a:lnTo>
                  <a:lnTo>
                    <a:pt x="1728216" y="358140"/>
                  </a:lnTo>
                  <a:close/>
                </a:path>
                <a:path w="10416540" h="2936875">
                  <a:moveTo>
                    <a:pt x="2814828" y="371856"/>
                  </a:moveTo>
                  <a:lnTo>
                    <a:pt x="2171700" y="371856"/>
                  </a:lnTo>
                  <a:lnTo>
                    <a:pt x="2171700" y="2936621"/>
                  </a:lnTo>
                  <a:lnTo>
                    <a:pt x="2814828" y="2936621"/>
                  </a:lnTo>
                  <a:lnTo>
                    <a:pt x="2814828" y="371856"/>
                  </a:lnTo>
                  <a:close/>
                </a:path>
                <a:path w="10416540" h="2936875">
                  <a:moveTo>
                    <a:pt x="3899916" y="579120"/>
                  </a:moveTo>
                  <a:lnTo>
                    <a:pt x="3258312" y="579120"/>
                  </a:lnTo>
                  <a:lnTo>
                    <a:pt x="3258312" y="2936621"/>
                  </a:lnTo>
                  <a:lnTo>
                    <a:pt x="3899916" y="2936621"/>
                  </a:lnTo>
                  <a:lnTo>
                    <a:pt x="3899916" y="579120"/>
                  </a:lnTo>
                  <a:close/>
                </a:path>
                <a:path w="10416540" h="2936875">
                  <a:moveTo>
                    <a:pt x="4986528" y="937260"/>
                  </a:moveTo>
                  <a:lnTo>
                    <a:pt x="4343400" y="937260"/>
                  </a:lnTo>
                  <a:lnTo>
                    <a:pt x="4343400" y="2936621"/>
                  </a:lnTo>
                  <a:lnTo>
                    <a:pt x="4986528" y="2936621"/>
                  </a:lnTo>
                  <a:lnTo>
                    <a:pt x="4986528" y="937260"/>
                  </a:lnTo>
                  <a:close/>
                </a:path>
                <a:path w="10416540" h="2936875">
                  <a:moveTo>
                    <a:pt x="6071616" y="1335024"/>
                  </a:moveTo>
                  <a:lnTo>
                    <a:pt x="5430012" y="1335024"/>
                  </a:lnTo>
                  <a:lnTo>
                    <a:pt x="5430012" y="2936621"/>
                  </a:lnTo>
                  <a:lnTo>
                    <a:pt x="6071616" y="2936621"/>
                  </a:lnTo>
                  <a:lnTo>
                    <a:pt x="6071616" y="1335024"/>
                  </a:lnTo>
                  <a:close/>
                </a:path>
                <a:path w="10416540" h="2936875">
                  <a:moveTo>
                    <a:pt x="7158228" y="1536192"/>
                  </a:moveTo>
                  <a:lnTo>
                    <a:pt x="6515100" y="1536192"/>
                  </a:lnTo>
                  <a:lnTo>
                    <a:pt x="6515100" y="2936621"/>
                  </a:lnTo>
                  <a:lnTo>
                    <a:pt x="7158228" y="2936621"/>
                  </a:lnTo>
                  <a:lnTo>
                    <a:pt x="7158228" y="1536192"/>
                  </a:lnTo>
                  <a:close/>
                </a:path>
                <a:path w="10416540" h="2936875">
                  <a:moveTo>
                    <a:pt x="8243316" y="1635252"/>
                  </a:moveTo>
                  <a:lnTo>
                    <a:pt x="7601712" y="1635252"/>
                  </a:lnTo>
                  <a:lnTo>
                    <a:pt x="7601712" y="2936621"/>
                  </a:lnTo>
                  <a:lnTo>
                    <a:pt x="8243316" y="2936621"/>
                  </a:lnTo>
                  <a:lnTo>
                    <a:pt x="8243316" y="1635252"/>
                  </a:lnTo>
                  <a:close/>
                </a:path>
                <a:path w="10416540" h="2936875">
                  <a:moveTo>
                    <a:pt x="9329928" y="1935480"/>
                  </a:moveTo>
                  <a:lnTo>
                    <a:pt x="8686800" y="1935480"/>
                  </a:lnTo>
                  <a:lnTo>
                    <a:pt x="8686800" y="2936621"/>
                  </a:lnTo>
                  <a:lnTo>
                    <a:pt x="9329928" y="2936621"/>
                  </a:lnTo>
                  <a:lnTo>
                    <a:pt x="9329928" y="1935480"/>
                  </a:lnTo>
                  <a:close/>
                </a:path>
                <a:path w="10416540" h="2936875">
                  <a:moveTo>
                    <a:pt x="10416540" y="2036064"/>
                  </a:moveTo>
                  <a:lnTo>
                    <a:pt x="9773412" y="2036064"/>
                  </a:lnTo>
                  <a:lnTo>
                    <a:pt x="9773412" y="2936621"/>
                  </a:lnTo>
                  <a:lnTo>
                    <a:pt x="10416540" y="2936621"/>
                  </a:lnTo>
                  <a:lnTo>
                    <a:pt x="10416540" y="203606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6711" y="5778880"/>
              <a:ext cx="10859770" cy="0"/>
            </a:xfrm>
            <a:custGeom>
              <a:avLst/>
              <a:gdLst/>
              <a:ahLst/>
              <a:cxnLst/>
              <a:rect l="l" t="t" r="r" b="b"/>
              <a:pathLst>
                <a:path w="10859770" h="0">
                  <a:moveTo>
                    <a:pt x="0" y="0"/>
                  </a:moveTo>
                  <a:lnTo>
                    <a:pt x="108594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666711" y="2276855"/>
            <a:ext cx="10859770" cy="0"/>
          </a:xfrm>
          <a:custGeom>
            <a:avLst/>
            <a:gdLst/>
            <a:ahLst/>
            <a:cxnLst/>
            <a:rect l="l" t="t" r="r" b="b"/>
            <a:pathLst>
              <a:path w="10859770" h="0">
                <a:moveTo>
                  <a:pt x="0" y="0"/>
                </a:moveTo>
                <a:lnTo>
                  <a:pt x="108594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6711" y="1776348"/>
            <a:ext cx="10859770" cy="0"/>
          </a:xfrm>
          <a:custGeom>
            <a:avLst/>
            <a:gdLst/>
            <a:ahLst/>
            <a:cxnLst/>
            <a:rect l="l" t="t" r="r" b="b"/>
            <a:pathLst>
              <a:path w="10859770" h="0">
                <a:moveTo>
                  <a:pt x="0" y="0"/>
                </a:moveTo>
                <a:lnTo>
                  <a:pt x="108594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93954" y="1271532"/>
            <a:ext cx="9066530" cy="59055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8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8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  <a:spcBef>
                <a:spcPts val="61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12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654011" y="2544826"/>
            <a:ext cx="10885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3705" algn="l"/>
                <a:tab pos="10871835" algn="l"/>
              </a:tabLst>
            </a:pPr>
            <a:r>
              <a:rPr dirty="0" u="sng" sz="1400" b="1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1400" spc="-25" b="1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5,9</a:t>
            </a:r>
            <a:r>
              <a:rPr dirty="0" u="sng" sz="1400" b="1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61413" y="2903347"/>
            <a:ext cx="2686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5,6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47389" y="2916427"/>
            <a:ext cx="2686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5,6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333494" y="3125216"/>
            <a:ext cx="2686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5,4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19471" y="3482085"/>
            <a:ext cx="2686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5,0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505702" y="3881120"/>
            <a:ext cx="2686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4,6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91806" y="4081398"/>
            <a:ext cx="2686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4,4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677782" y="4181347"/>
            <a:ext cx="2686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4,3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838435" y="4481576"/>
            <a:ext cx="1206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850118" y="4581219"/>
            <a:ext cx="2692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3,9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05815" y="5156708"/>
            <a:ext cx="233679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3,5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3,0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05815" y="465620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05815" y="415569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05815" y="365531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05815" y="315506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05815" y="265455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5815" y="21541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33703" y="5868111"/>
            <a:ext cx="5530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Gov.gr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110485" y="5868111"/>
            <a:ext cx="371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Calibri"/>
                <a:cs typeface="Calibri"/>
              </a:rPr>
              <a:t>ΥΜΣ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119120" y="5868111"/>
            <a:ext cx="490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 b="1">
                <a:latin typeface="Calibri"/>
                <a:cs typeface="Calibri"/>
              </a:rPr>
              <a:t>ΓΕΜΗ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114291" y="5868111"/>
            <a:ext cx="7099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MyAADE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055489" y="5868111"/>
            <a:ext cx="996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5" b="1">
                <a:latin typeface="Calibri"/>
                <a:cs typeface="Calibri"/>
              </a:rPr>
              <a:t>MyBusiness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300978" y="5868111"/>
            <a:ext cx="6794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60" b="1">
                <a:latin typeface="Calibri"/>
                <a:cs typeface="Calibri"/>
              </a:rPr>
              <a:t>ΕΡΓΑΝΗ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404354" y="5868111"/>
            <a:ext cx="6451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MyData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566150" y="5868111"/>
            <a:ext cx="4914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 b="1">
                <a:latin typeface="Calibri"/>
                <a:cs typeface="Calibri"/>
              </a:rPr>
              <a:t>ΕΦΚΑ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658350" y="5868111"/>
            <a:ext cx="4819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5" b="1">
                <a:latin typeface="Calibri"/>
                <a:cs typeface="Calibri"/>
              </a:rPr>
              <a:t>ΚΕΑΟ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486770" y="5868111"/>
            <a:ext cx="996315" cy="4559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61925" marR="5080" indent="-149860">
              <a:lnSpc>
                <a:spcPct val="101400"/>
              </a:lnSpc>
              <a:spcBef>
                <a:spcPts val="80"/>
              </a:spcBef>
            </a:pPr>
            <a:r>
              <a:rPr dirty="0" sz="1400" b="1">
                <a:latin typeface="Calibri"/>
                <a:cs typeface="Calibri"/>
              </a:rPr>
              <a:t>Τράπεζα</a:t>
            </a:r>
            <a:r>
              <a:rPr dirty="0" sz="1400" spc="160" b="1">
                <a:latin typeface="Calibri"/>
                <a:cs typeface="Calibri"/>
              </a:rPr>
              <a:t> </a:t>
            </a:r>
            <a:r>
              <a:rPr dirty="0" sz="1400" spc="35" b="1">
                <a:latin typeface="Calibri"/>
                <a:cs typeface="Calibri"/>
              </a:rPr>
              <a:t>της Ελλάδος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9066530" cy="12331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43815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00"/>
              <a:t> </a:t>
            </a:r>
            <a:r>
              <a:rPr dirty="0" spc="145"/>
              <a:t>Ηλεκτρονικών</a:t>
            </a:r>
            <a:r>
              <a:rPr dirty="0" spc="-90"/>
              <a:t> </a:t>
            </a:r>
            <a:r>
              <a:rPr dirty="0" spc="135"/>
              <a:t>Δημοσίων</a:t>
            </a:r>
            <a:r>
              <a:rPr dirty="0" spc="-65"/>
              <a:t> </a:t>
            </a:r>
            <a:r>
              <a:rPr dirty="0" spc="150"/>
              <a:t>Υπηρεσιών </a:t>
            </a:r>
            <a:r>
              <a:rPr dirty="0" spc="305"/>
              <a:t>ως</a:t>
            </a:r>
            <a:r>
              <a:rPr dirty="0" spc="-80"/>
              <a:t> </a:t>
            </a:r>
            <a:r>
              <a:rPr dirty="0" spc="130"/>
              <a:t>προς</a:t>
            </a:r>
            <a:r>
              <a:rPr dirty="0" spc="-85"/>
              <a:t> </a:t>
            </a:r>
            <a:r>
              <a:rPr dirty="0" spc="130"/>
              <a:t>το</a:t>
            </a:r>
            <a:r>
              <a:rPr dirty="0" spc="-70"/>
              <a:t> </a:t>
            </a:r>
            <a:r>
              <a:rPr dirty="0" spc="70"/>
              <a:t>βαθμό</a:t>
            </a:r>
            <a:r>
              <a:rPr dirty="0" spc="-70"/>
              <a:t> </a:t>
            </a:r>
            <a:r>
              <a:rPr dirty="0" spc="140"/>
              <a:t>εξυπηρέτησης:</a:t>
            </a:r>
            <a:r>
              <a:rPr dirty="0" spc="-105"/>
              <a:t> </a:t>
            </a:r>
            <a:r>
              <a:rPr dirty="0" spc="95">
                <a:solidFill>
                  <a:srgbClr val="C00000"/>
                </a:solidFill>
              </a:rPr>
              <a:t>GOV.GR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400" i="1">
                <a:latin typeface="Calibri"/>
                <a:cs typeface="Calibri"/>
              </a:rPr>
              <a:t>(Κλίμακα</a:t>
            </a:r>
            <a:r>
              <a:rPr dirty="0" sz="1400" spc="70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i="1">
                <a:latin typeface="Calibri"/>
                <a:cs typeface="Calibri"/>
              </a:rPr>
              <a:t>έως</a:t>
            </a:r>
            <a:r>
              <a:rPr dirty="0" sz="1400" spc="110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i="1">
                <a:latin typeface="Calibri"/>
                <a:cs typeface="Calibri"/>
              </a:rPr>
              <a:t>,</a:t>
            </a:r>
            <a:r>
              <a:rPr dirty="0" sz="1400" spc="10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όπου</a:t>
            </a:r>
            <a:r>
              <a:rPr dirty="0" sz="1400" spc="105" i="1">
                <a:latin typeface="Calibri"/>
                <a:cs typeface="Calibri"/>
              </a:rPr>
              <a:t> </a:t>
            </a:r>
            <a:r>
              <a:rPr dirty="0" sz="1400" spc="55" i="1">
                <a:latin typeface="Calibri"/>
                <a:cs typeface="Calibri"/>
              </a:rPr>
              <a:t>το</a:t>
            </a:r>
            <a:r>
              <a:rPr dirty="0" sz="1400" spc="114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σημαίνει</a:t>
            </a:r>
            <a:r>
              <a:rPr dirty="0" sz="1400" spc="75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και</a:t>
            </a:r>
            <a:r>
              <a:rPr dirty="0" sz="1400" spc="130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σημαίνει</a:t>
            </a:r>
            <a:r>
              <a:rPr dirty="0" sz="1400" spc="75" i="1"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i="1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334702" y="1657095"/>
            <a:ext cx="5884545" cy="4536440"/>
            <a:chOff x="3334702" y="1657095"/>
            <a:chExt cx="5884545" cy="4536440"/>
          </a:xfrm>
        </p:grpSpPr>
        <p:sp>
          <p:nvSpPr>
            <p:cNvPr id="4" name="object 4" descr=""/>
            <p:cNvSpPr/>
            <p:nvPr/>
          </p:nvSpPr>
          <p:spPr>
            <a:xfrm>
              <a:off x="4698492" y="1657095"/>
              <a:ext cx="4079875" cy="4536440"/>
            </a:xfrm>
            <a:custGeom>
              <a:avLst/>
              <a:gdLst/>
              <a:ahLst/>
              <a:cxnLst/>
              <a:rect l="l" t="t" r="r" b="b"/>
              <a:pathLst>
                <a:path w="4079875" h="4536440">
                  <a:moveTo>
                    <a:pt x="0" y="4464812"/>
                  </a:moveTo>
                  <a:lnTo>
                    <a:pt x="0" y="4535919"/>
                  </a:lnTo>
                </a:path>
                <a:path w="4079875" h="4536440">
                  <a:moveTo>
                    <a:pt x="0" y="4115816"/>
                  </a:moveTo>
                  <a:lnTo>
                    <a:pt x="0" y="4257548"/>
                  </a:lnTo>
                </a:path>
                <a:path w="4079875" h="4536440">
                  <a:moveTo>
                    <a:pt x="0" y="3766819"/>
                  </a:moveTo>
                  <a:lnTo>
                    <a:pt x="0" y="3908552"/>
                  </a:lnTo>
                </a:path>
                <a:path w="4079875" h="4536440">
                  <a:moveTo>
                    <a:pt x="0" y="3417824"/>
                  </a:moveTo>
                  <a:lnTo>
                    <a:pt x="0" y="3561079"/>
                  </a:lnTo>
                </a:path>
                <a:path w="4079875" h="4536440">
                  <a:moveTo>
                    <a:pt x="0" y="3068828"/>
                  </a:moveTo>
                  <a:lnTo>
                    <a:pt x="0" y="3212084"/>
                  </a:lnTo>
                </a:path>
                <a:path w="4079875" h="4536440">
                  <a:moveTo>
                    <a:pt x="0" y="2719831"/>
                  </a:moveTo>
                  <a:lnTo>
                    <a:pt x="0" y="2863087"/>
                  </a:lnTo>
                </a:path>
                <a:path w="4079875" h="4536440">
                  <a:moveTo>
                    <a:pt x="0" y="2370835"/>
                  </a:moveTo>
                  <a:lnTo>
                    <a:pt x="0" y="2514091"/>
                  </a:lnTo>
                </a:path>
                <a:path w="4079875" h="4536440">
                  <a:moveTo>
                    <a:pt x="0" y="2021839"/>
                  </a:moveTo>
                  <a:lnTo>
                    <a:pt x="0" y="2165096"/>
                  </a:lnTo>
                </a:path>
                <a:path w="4079875" h="4536440">
                  <a:moveTo>
                    <a:pt x="0" y="1672843"/>
                  </a:moveTo>
                  <a:lnTo>
                    <a:pt x="0" y="1816100"/>
                  </a:lnTo>
                </a:path>
                <a:path w="4079875" h="4536440">
                  <a:moveTo>
                    <a:pt x="0" y="1323848"/>
                  </a:moveTo>
                  <a:lnTo>
                    <a:pt x="0" y="1467103"/>
                  </a:lnTo>
                </a:path>
                <a:path w="4079875" h="4536440">
                  <a:moveTo>
                    <a:pt x="0" y="974851"/>
                  </a:moveTo>
                  <a:lnTo>
                    <a:pt x="0" y="1118107"/>
                  </a:lnTo>
                </a:path>
                <a:path w="4079875" h="4536440">
                  <a:moveTo>
                    <a:pt x="0" y="625855"/>
                  </a:moveTo>
                  <a:lnTo>
                    <a:pt x="0" y="769112"/>
                  </a:lnTo>
                </a:path>
                <a:path w="4079875" h="4536440">
                  <a:moveTo>
                    <a:pt x="0" y="277621"/>
                  </a:moveTo>
                  <a:lnTo>
                    <a:pt x="0" y="420115"/>
                  </a:lnTo>
                </a:path>
                <a:path w="4079875" h="4536440">
                  <a:moveTo>
                    <a:pt x="0" y="0"/>
                  </a:moveTo>
                  <a:lnTo>
                    <a:pt x="0" y="71158"/>
                  </a:lnTo>
                </a:path>
                <a:path w="4079875" h="4536440">
                  <a:moveTo>
                    <a:pt x="1360932" y="4464812"/>
                  </a:moveTo>
                  <a:lnTo>
                    <a:pt x="1360932" y="4535919"/>
                  </a:lnTo>
                </a:path>
                <a:path w="4079875" h="4536440">
                  <a:moveTo>
                    <a:pt x="1360932" y="4115816"/>
                  </a:moveTo>
                  <a:lnTo>
                    <a:pt x="1360932" y="4257548"/>
                  </a:lnTo>
                </a:path>
                <a:path w="4079875" h="4536440">
                  <a:moveTo>
                    <a:pt x="1360932" y="3766819"/>
                  </a:moveTo>
                  <a:lnTo>
                    <a:pt x="1360932" y="3908552"/>
                  </a:lnTo>
                </a:path>
                <a:path w="4079875" h="4536440">
                  <a:moveTo>
                    <a:pt x="1360932" y="3417824"/>
                  </a:moveTo>
                  <a:lnTo>
                    <a:pt x="1360932" y="3561079"/>
                  </a:lnTo>
                </a:path>
                <a:path w="4079875" h="4536440">
                  <a:moveTo>
                    <a:pt x="1360932" y="3068828"/>
                  </a:moveTo>
                  <a:lnTo>
                    <a:pt x="1360932" y="3212084"/>
                  </a:lnTo>
                </a:path>
                <a:path w="4079875" h="4536440">
                  <a:moveTo>
                    <a:pt x="1360932" y="2719831"/>
                  </a:moveTo>
                  <a:lnTo>
                    <a:pt x="1360932" y="2863087"/>
                  </a:lnTo>
                </a:path>
                <a:path w="4079875" h="4536440">
                  <a:moveTo>
                    <a:pt x="1360932" y="2370835"/>
                  </a:moveTo>
                  <a:lnTo>
                    <a:pt x="1360932" y="2514091"/>
                  </a:lnTo>
                </a:path>
                <a:path w="4079875" h="4536440">
                  <a:moveTo>
                    <a:pt x="1360932" y="2021839"/>
                  </a:moveTo>
                  <a:lnTo>
                    <a:pt x="1360932" y="2165096"/>
                  </a:lnTo>
                </a:path>
                <a:path w="4079875" h="4536440">
                  <a:moveTo>
                    <a:pt x="1360932" y="1672843"/>
                  </a:moveTo>
                  <a:lnTo>
                    <a:pt x="1360932" y="1816100"/>
                  </a:lnTo>
                </a:path>
                <a:path w="4079875" h="4536440">
                  <a:moveTo>
                    <a:pt x="1360932" y="1323848"/>
                  </a:moveTo>
                  <a:lnTo>
                    <a:pt x="1360932" y="1467103"/>
                  </a:lnTo>
                </a:path>
                <a:path w="4079875" h="4536440">
                  <a:moveTo>
                    <a:pt x="1360932" y="974851"/>
                  </a:moveTo>
                  <a:lnTo>
                    <a:pt x="1360932" y="1118107"/>
                  </a:lnTo>
                </a:path>
                <a:path w="4079875" h="4536440">
                  <a:moveTo>
                    <a:pt x="1360932" y="625855"/>
                  </a:moveTo>
                  <a:lnTo>
                    <a:pt x="1360932" y="769112"/>
                  </a:lnTo>
                </a:path>
                <a:path w="4079875" h="4536440">
                  <a:moveTo>
                    <a:pt x="1360932" y="277621"/>
                  </a:moveTo>
                  <a:lnTo>
                    <a:pt x="1360932" y="420115"/>
                  </a:lnTo>
                </a:path>
                <a:path w="4079875" h="4536440">
                  <a:moveTo>
                    <a:pt x="1360932" y="0"/>
                  </a:moveTo>
                  <a:lnTo>
                    <a:pt x="1360932" y="71158"/>
                  </a:lnTo>
                </a:path>
                <a:path w="4079875" h="4536440">
                  <a:moveTo>
                    <a:pt x="2720340" y="3417824"/>
                  </a:moveTo>
                  <a:lnTo>
                    <a:pt x="2720340" y="3561079"/>
                  </a:lnTo>
                </a:path>
                <a:path w="4079875" h="4536440">
                  <a:moveTo>
                    <a:pt x="2720340" y="1323848"/>
                  </a:moveTo>
                  <a:lnTo>
                    <a:pt x="2720340" y="1467103"/>
                  </a:lnTo>
                </a:path>
                <a:path w="4079875" h="4536440">
                  <a:moveTo>
                    <a:pt x="2720340" y="4464812"/>
                  </a:moveTo>
                  <a:lnTo>
                    <a:pt x="2720340" y="4535919"/>
                  </a:lnTo>
                </a:path>
                <a:path w="4079875" h="4536440">
                  <a:moveTo>
                    <a:pt x="2720340" y="2719831"/>
                  </a:moveTo>
                  <a:lnTo>
                    <a:pt x="2720340" y="2863087"/>
                  </a:lnTo>
                </a:path>
                <a:path w="4079875" h="4536440">
                  <a:moveTo>
                    <a:pt x="2720340" y="974851"/>
                  </a:moveTo>
                  <a:lnTo>
                    <a:pt x="2720340" y="1118107"/>
                  </a:lnTo>
                </a:path>
                <a:path w="4079875" h="4536440">
                  <a:moveTo>
                    <a:pt x="2720340" y="2370835"/>
                  </a:moveTo>
                  <a:lnTo>
                    <a:pt x="2720340" y="2514091"/>
                  </a:lnTo>
                </a:path>
                <a:path w="4079875" h="4536440">
                  <a:moveTo>
                    <a:pt x="2720340" y="2021839"/>
                  </a:moveTo>
                  <a:lnTo>
                    <a:pt x="2720340" y="2165096"/>
                  </a:lnTo>
                </a:path>
                <a:path w="4079875" h="4536440">
                  <a:moveTo>
                    <a:pt x="2720340" y="625855"/>
                  </a:moveTo>
                  <a:lnTo>
                    <a:pt x="2720340" y="769112"/>
                  </a:lnTo>
                </a:path>
                <a:path w="4079875" h="4536440">
                  <a:moveTo>
                    <a:pt x="2720340" y="4115816"/>
                  </a:moveTo>
                  <a:lnTo>
                    <a:pt x="2720340" y="4257548"/>
                  </a:lnTo>
                </a:path>
                <a:path w="4079875" h="4536440">
                  <a:moveTo>
                    <a:pt x="2720340" y="3766819"/>
                  </a:moveTo>
                  <a:lnTo>
                    <a:pt x="2720340" y="3908552"/>
                  </a:lnTo>
                </a:path>
                <a:path w="4079875" h="4536440">
                  <a:moveTo>
                    <a:pt x="2720340" y="1672843"/>
                  </a:moveTo>
                  <a:lnTo>
                    <a:pt x="2720340" y="1816100"/>
                  </a:lnTo>
                </a:path>
                <a:path w="4079875" h="4536440">
                  <a:moveTo>
                    <a:pt x="2720340" y="3068828"/>
                  </a:moveTo>
                  <a:lnTo>
                    <a:pt x="2720340" y="3212084"/>
                  </a:lnTo>
                </a:path>
                <a:path w="4079875" h="4536440">
                  <a:moveTo>
                    <a:pt x="2720340" y="277621"/>
                  </a:moveTo>
                  <a:lnTo>
                    <a:pt x="2720340" y="420115"/>
                  </a:lnTo>
                </a:path>
                <a:path w="4079875" h="4536440">
                  <a:moveTo>
                    <a:pt x="2720340" y="0"/>
                  </a:moveTo>
                  <a:lnTo>
                    <a:pt x="2720340" y="71158"/>
                  </a:lnTo>
                </a:path>
                <a:path w="4079875" h="4536440">
                  <a:moveTo>
                    <a:pt x="4079748" y="4115816"/>
                  </a:moveTo>
                  <a:lnTo>
                    <a:pt x="4079748" y="4535919"/>
                  </a:lnTo>
                </a:path>
                <a:path w="4079875" h="4536440">
                  <a:moveTo>
                    <a:pt x="4079748" y="2021839"/>
                  </a:moveTo>
                  <a:lnTo>
                    <a:pt x="4079748" y="2514091"/>
                  </a:lnTo>
                </a:path>
                <a:path w="4079875" h="4536440">
                  <a:moveTo>
                    <a:pt x="4079748" y="1323848"/>
                  </a:moveTo>
                  <a:lnTo>
                    <a:pt x="4079748" y="1816100"/>
                  </a:lnTo>
                </a:path>
                <a:path w="4079875" h="4536440">
                  <a:moveTo>
                    <a:pt x="4079748" y="0"/>
                  </a:moveTo>
                  <a:lnTo>
                    <a:pt x="4079748" y="1118107"/>
                  </a:lnTo>
                </a:path>
                <a:path w="4079875" h="4536440">
                  <a:moveTo>
                    <a:pt x="4079748" y="2719831"/>
                  </a:moveTo>
                  <a:lnTo>
                    <a:pt x="4079748" y="390855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39465" y="1728254"/>
              <a:ext cx="5262880" cy="207010"/>
            </a:xfrm>
            <a:custGeom>
              <a:avLst/>
              <a:gdLst/>
              <a:ahLst/>
              <a:cxnLst/>
              <a:rect l="l" t="t" r="r" b="b"/>
              <a:pathLst>
                <a:path w="5262880" h="207010">
                  <a:moveTo>
                    <a:pt x="5262752" y="0"/>
                  </a:moveTo>
                  <a:lnTo>
                    <a:pt x="0" y="0"/>
                  </a:lnTo>
                  <a:lnTo>
                    <a:pt x="0" y="206463"/>
                  </a:lnTo>
                  <a:lnTo>
                    <a:pt x="5262752" y="206463"/>
                  </a:lnTo>
                  <a:lnTo>
                    <a:pt x="526275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39465" y="2077211"/>
              <a:ext cx="5879465" cy="4044950"/>
            </a:xfrm>
            <a:custGeom>
              <a:avLst/>
              <a:gdLst/>
              <a:ahLst/>
              <a:cxnLst/>
              <a:rect l="l" t="t" r="r" b="b"/>
              <a:pathLst>
                <a:path w="5879465" h="4044950">
                  <a:moveTo>
                    <a:pt x="4123563" y="3140964"/>
                  </a:moveTo>
                  <a:lnTo>
                    <a:pt x="0" y="3140964"/>
                  </a:lnTo>
                  <a:lnTo>
                    <a:pt x="0" y="3346704"/>
                  </a:lnTo>
                  <a:lnTo>
                    <a:pt x="4123563" y="3346704"/>
                  </a:lnTo>
                  <a:lnTo>
                    <a:pt x="4123563" y="3140964"/>
                  </a:lnTo>
                  <a:close/>
                </a:path>
                <a:path w="5879465" h="4044950">
                  <a:moveTo>
                    <a:pt x="4666107" y="1744980"/>
                  </a:moveTo>
                  <a:lnTo>
                    <a:pt x="0" y="1744980"/>
                  </a:lnTo>
                  <a:lnTo>
                    <a:pt x="0" y="1950720"/>
                  </a:lnTo>
                  <a:lnTo>
                    <a:pt x="4666107" y="1950720"/>
                  </a:lnTo>
                  <a:lnTo>
                    <a:pt x="4666107" y="1744980"/>
                  </a:lnTo>
                  <a:close/>
                </a:path>
                <a:path w="5879465" h="4044950">
                  <a:moveTo>
                    <a:pt x="4687443" y="3837432"/>
                  </a:moveTo>
                  <a:lnTo>
                    <a:pt x="0" y="3837432"/>
                  </a:lnTo>
                  <a:lnTo>
                    <a:pt x="0" y="4044696"/>
                  </a:lnTo>
                  <a:lnTo>
                    <a:pt x="4687443" y="4044696"/>
                  </a:lnTo>
                  <a:lnTo>
                    <a:pt x="4687443" y="3837432"/>
                  </a:lnTo>
                  <a:close/>
                </a:path>
                <a:path w="5879465" h="4044950">
                  <a:moveTo>
                    <a:pt x="4830699" y="1046988"/>
                  </a:moveTo>
                  <a:lnTo>
                    <a:pt x="0" y="1046988"/>
                  </a:lnTo>
                  <a:lnTo>
                    <a:pt x="0" y="1252728"/>
                  </a:lnTo>
                  <a:lnTo>
                    <a:pt x="4830699" y="1252728"/>
                  </a:lnTo>
                  <a:lnTo>
                    <a:pt x="4830699" y="1046988"/>
                  </a:lnTo>
                  <a:close/>
                </a:path>
                <a:path w="5879465" h="4044950">
                  <a:moveTo>
                    <a:pt x="4856607" y="2791968"/>
                  </a:moveTo>
                  <a:lnTo>
                    <a:pt x="0" y="2791968"/>
                  </a:lnTo>
                  <a:lnTo>
                    <a:pt x="0" y="2997708"/>
                  </a:lnTo>
                  <a:lnTo>
                    <a:pt x="4856607" y="2997708"/>
                  </a:lnTo>
                  <a:lnTo>
                    <a:pt x="4856607" y="2791968"/>
                  </a:lnTo>
                  <a:close/>
                </a:path>
                <a:path w="5879465" h="4044950">
                  <a:moveTo>
                    <a:pt x="4914519" y="2442972"/>
                  </a:moveTo>
                  <a:lnTo>
                    <a:pt x="0" y="2442972"/>
                  </a:lnTo>
                  <a:lnTo>
                    <a:pt x="0" y="2648712"/>
                  </a:lnTo>
                  <a:lnTo>
                    <a:pt x="4914519" y="2648712"/>
                  </a:lnTo>
                  <a:lnTo>
                    <a:pt x="4914519" y="2442972"/>
                  </a:lnTo>
                  <a:close/>
                </a:path>
                <a:path w="5879465" h="4044950">
                  <a:moveTo>
                    <a:pt x="4946523" y="348996"/>
                  </a:moveTo>
                  <a:lnTo>
                    <a:pt x="0" y="348996"/>
                  </a:lnTo>
                  <a:lnTo>
                    <a:pt x="0" y="554736"/>
                  </a:lnTo>
                  <a:lnTo>
                    <a:pt x="4946523" y="554736"/>
                  </a:lnTo>
                  <a:lnTo>
                    <a:pt x="4946523" y="348996"/>
                  </a:lnTo>
                  <a:close/>
                </a:path>
                <a:path w="5879465" h="4044950">
                  <a:moveTo>
                    <a:pt x="5400675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5400675" y="205740"/>
                  </a:lnTo>
                  <a:lnTo>
                    <a:pt x="5400675" y="0"/>
                  </a:lnTo>
                  <a:close/>
                </a:path>
                <a:path w="5879465" h="4044950">
                  <a:moveTo>
                    <a:pt x="5620131" y="2093976"/>
                  </a:moveTo>
                  <a:lnTo>
                    <a:pt x="0" y="2093976"/>
                  </a:lnTo>
                  <a:lnTo>
                    <a:pt x="0" y="2299716"/>
                  </a:lnTo>
                  <a:lnTo>
                    <a:pt x="5620131" y="2299716"/>
                  </a:lnTo>
                  <a:lnTo>
                    <a:pt x="5620131" y="2093976"/>
                  </a:lnTo>
                  <a:close/>
                </a:path>
                <a:path w="5879465" h="4044950">
                  <a:moveTo>
                    <a:pt x="5647563" y="1395984"/>
                  </a:moveTo>
                  <a:lnTo>
                    <a:pt x="0" y="1395984"/>
                  </a:lnTo>
                  <a:lnTo>
                    <a:pt x="0" y="1601724"/>
                  </a:lnTo>
                  <a:lnTo>
                    <a:pt x="5647563" y="1601724"/>
                  </a:lnTo>
                  <a:lnTo>
                    <a:pt x="5647563" y="1395984"/>
                  </a:lnTo>
                  <a:close/>
                </a:path>
                <a:path w="5879465" h="4044950">
                  <a:moveTo>
                    <a:pt x="5764911" y="3488436"/>
                  </a:moveTo>
                  <a:lnTo>
                    <a:pt x="0" y="3488436"/>
                  </a:lnTo>
                  <a:lnTo>
                    <a:pt x="0" y="3695700"/>
                  </a:lnTo>
                  <a:lnTo>
                    <a:pt x="5764911" y="3695700"/>
                  </a:lnTo>
                  <a:lnTo>
                    <a:pt x="5764911" y="3488436"/>
                  </a:lnTo>
                  <a:close/>
                </a:path>
                <a:path w="5879465" h="4044950">
                  <a:moveTo>
                    <a:pt x="5879211" y="697992"/>
                  </a:moveTo>
                  <a:lnTo>
                    <a:pt x="0" y="697992"/>
                  </a:lnTo>
                  <a:lnTo>
                    <a:pt x="0" y="903732"/>
                  </a:lnTo>
                  <a:lnTo>
                    <a:pt x="5879211" y="903732"/>
                  </a:lnTo>
                  <a:lnTo>
                    <a:pt x="5879211" y="69799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39465" y="1657095"/>
              <a:ext cx="0" cy="4536440"/>
            </a:xfrm>
            <a:custGeom>
              <a:avLst/>
              <a:gdLst/>
              <a:ahLst/>
              <a:cxnLst/>
              <a:rect l="l" t="t" r="r" b="b"/>
              <a:pathLst>
                <a:path w="0" h="4536440">
                  <a:moveTo>
                    <a:pt x="0" y="453591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0139171" y="1657095"/>
            <a:ext cx="0" cy="4536440"/>
          </a:xfrm>
          <a:custGeom>
            <a:avLst/>
            <a:gdLst/>
            <a:ahLst/>
            <a:cxnLst/>
            <a:rect l="l" t="t" r="r" b="b"/>
            <a:pathLst>
              <a:path w="0" h="4536440">
                <a:moveTo>
                  <a:pt x="0" y="0"/>
                </a:moveTo>
                <a:lnTo>
                  <a:pt x="0" y="45359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498326" y="1657095"/>
            <a:ext cx="0" cy="4536440"/>
          </a:xfrm>
          <a:custGeom>
            <a:avLst/>
            <a:gdLst/>
            <a:ahLst/>
            <a:cxnLst/>
            <a:rect l="l" t="t" r="r" b="b"/>
            <a:pathLst>
              <a:path w="0" h="4536440">
                <a:moveTo>
                  <a:pt x="0" y="0"/>
                </a:moveTo>
                <a:lnTo>
                  <a:pt x="0" y="45359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092185" y="5904687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223005" y="6277005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583048" y="6277005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43091" y="6277005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303134" y="6277005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663178" y="6277005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023093" y="6277005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1383136" y="6277005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168765" y="555630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527417" y="520725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260842" y="485825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318754" y="45092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024873" y="416026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69960" y="381127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52052" y="34622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235822" y="311327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283065" y="276428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51266" y="241528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805164" y="206629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667115" y="171729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89966" y="1565869"/>
            <a:ext cx="2875280" cy="456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1025" marR="5715" indent="1621155">
              <a:lnSpc>
                <a:spcPct val="1431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75" b="1">
                <a:latin typeface="Calibri"/>
                <a:cs typeface="Calibri"/>
              </a:rPr>
              <a:t>Εξωτερικοί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82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5994" marR="5715" indent="1294765">
              <a:lnSpc>
                <a:spcPct val="143100"/>
              </a:lnSpc>
              <a:spcBef>
                <a:spcPts val="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L="12700" marR="5080" indent="83185">
              <a:lnSpc>
                <a:spcPct val="143100"/>
              </a:lnSpc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25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830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902716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00"/>
              <a:t> </a:t>
            </a:r>
            <a:r>
              <a:rPr dirty="0" spc="145"/>
              <a:t>Ηλεκτρονικών</a:t>
            </a:r>
            <a:r>
              <a:rPr dirty="0" spc="-90"/>
              <a:t> </a:t>
            </a:r>
            <a:r>
              <a:rPr dirty="0" spc="135"/>
              <a:t>Δημοσίων</a:t>
            </a:r>
            <a:r>
              <a:rPr dirty="0" spc="-65"/>
              <a:t> </a:t>
            </a:r>
            <a:r>
              <a:rPr dirty="0" spc="150"/>
              <a:t>Υπηρεσιών </a:t>
            </a:r>
            <a:r>
              <a:rPr dirty="0" spc="305"/>
              <a:t>ως</a:t>
            </a:r>
            <a:r>
              <a:rPr dirty="0" spc="-80"/>
              <a:t> </a:t>
            </a:r>
            <a:r>
              <a:rPr dirty="0" spc="130"/>
              <a:t>προς</a:t>
            </a:r>
            <a:r>
              <a:rPr dirty="0" spc="-85"/>
              <a:t> </a:t>
            </a:r>
            <a:r>
              <a:rPr dirty="0" spc="130"/>
              <a:t>το</a:t>
            </a:r>
            <a:r>
              <a:rPr dirty="0" spc="-70"/>
              <a:t> </a:t>
            </a:r>
            <a:r>
              <a:rPr dirty="0" spc="70"/>
              <a:t>βαθμό</a:t>
            </a:r>
            <a:r>
              <a:rPr dirty="0" spc="-70"/>
              <a:t> </a:t>
            </a:r>
            <a:r>
              <a:rPr dirty="0" spc="140"/>
              <a:t>εξυπηρέτησης:</a:t>
            </a:r>
            <a:r>
              <a:rPr dirty="0" spc="-105"/>
              <a:t> </a:t>
            </a:r>
            <a:r>
              <a:rPr dirty="0" spc="130">
                <a:solidFill>
                  <a:srgbClr val="C00000"/>
                </a:solidFill>
              </a:rPr>
              <a:t>ΓΕΜΗ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1117802"/>
            <a:ext cx="906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529901" y="1433322"/>
            <a:ext cx="4913630" cy="4916170"/>
            <a:chOff x="3529901" y="1433322"/>
            <a:chExt cx="4913630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4841748" y="1433322"/>
              <a:ext cx="2613660" cy="4916170"/>
            </a:xfrm>
            <a:custGeom>
              <a:avLst/>
              <a:gdLst/>
              <a:ahLst/>
              <a:cxnLst/>
              <a:rect l="l" t="t" r="r" b="b"/>
              <a:pathLst>
                <a:path w="2613659" h="4916170">
                  <a:moveTo>
                    <a:pt x="0" y="4837938"/>
                  </a:moveTo>
                  <a:lnTo>
                    <a:pt x="0" y="4915649"/>
                  </a:lnTo>
                </a:path>
                <a:path w="2613659" h="4916170">
                  <a:moveTo>
                    <a:pt x="0" y="4459986"/>
                  </a:moveTo>
                  <a:lnTo>
                    <a:pt x="0" y="4615433"/>
                  </a:lnTo>
                </a:path>
                <a:path w="2613659" h="4916170">
                  <a:moveTo>
                    <a:pt x="0" y="4082033"/>
                  </a:moveTo>
                  <a:lnTo>
                    <a:pt x="0" y="4235958"/>
                  </a:lnTo>
                </a:path>
                <a:path w="2613659" h="4916170">
                  <a:moveTo>
                    <a:pt x="0" y="3704081"/>
                  </a:moveTo>
                  <a:lnTo>
                    <a:pt x="0" y="3858005"/>
                  </a:lnTo>
                </a:path>
                <a:path w="2613659" h="4916170">
                  <a:moveTo>
                    <a:pt x="0" y="3326129"/>
                  </a:moveTo>
                  <a:lnTo>
                    <a:pt x="0" y="3480054"/>
                  </a:lnTo>
                </a:path>
                <a:path w="2613659" h="4916170">
                  <a:moveTo>
                    <a:pt x="0" y="2948178"/>
                  </a:moveTo>
                  <a:lnTo>
                    <a:pt x="0" y="3102102"/>
                  </a:lnTo>
                </a:path>
                <a:path w="2613659" h="4916170">
                  <a:moveTo>
                    <a:pt x="0" y="2570226"/>
                  </a:moveTo>
                  <a:lnTo>
                    <a:pt x="0" y="2724150"/>
                  </a:lnTo>
                </a:path>
                <a:path w="2613659" h="4916170">
                  <a:moveTo>
                    <a:pt x="0" y="2192273"/>
                  </a:moveTo>
                  <a:lnTo>
                    <a:pt x="0" y="2346197"/>
                  </a:lnTo>
                </a:path>
                <a:path w="2613659" h="4916170">
                  <a:moveTo>
                    <a:pt x="0" y="1812798"/>
                  </a:moveTo>
                  <a:lnTo>
                    <a:pt x="0" y="1968245"/>
                  </a:lnTo>
                </a:path>
                <a:path w="2613659" h="4916170">
                  <a:moveTo>
                    <a:pt x="0" y="1434845"/>
                  </a:moveTo>
                  <a:lnTo>
                    <a:pt x="0" y="1590293"/>
                  </a:lnTo>
                </a:path>
                <a:path w="2613659" h="4916170">
                  <a:moveTo>
                    <a:pt x="0" y="1056893"/>
                  </a:moveTo>
                  <a:lnTo>
                    <a:pt x="0" y="1210817"/>
                  </a:lnTo>
                </a:path>
                <a:path w="2613659" h="4916170">
                  <a:moveTo>
                    <a:pt x="0" y="678941"/>
                  </a:moveTo>
                  <a:lnTo>
                    <a:pt x="0" y="832865"/>
                  </a:lnTo>
                </a:path>
                <a:path w="2613659" h="4916170">
                  <a:moveTo>
                    <a:pt x="0" y="0"/>
                  </a:moveTo>
                  <a:lnTo>
                    <a:pt x="0" y="77114"/>
                  </a:lnTo>
                </a:path>
                <a:path w="2613659" h="4916170">
                  <a:moveTo>
                    <a:pt x="0" y="300863"/>
                  </a:moveTo>
                  <a:lnTo>
                    <a:pt x="0" y="454913"/>
                  </a:lnTo>
                </a:path>
                <a:path w="2613659" h="4916170">
                  <a:moveTo>
                    <a:pt x="1306067" y="4082033"/>
                  </a:moveTo>
                  <a:lnTo>
                    <a:pt x="1306067" y="4235958"/>
                  </a:lnTo>
                </a:path>
                <a:path w="2613659" h="4916170">
                  <a:moveTo>
                    <a:pt x="1306067" y="3704081"/>
                  </a:moveTo>
                  <a:lnTo>
                    <a:pt x="1306067" y="3858005"/>
                  </a:lnTo>
                </a:path>
                <a:path w="2613659" h="4916170">
                  <a:moveTo>
                    <a:pt x="1306067" y="3326129"/>
                  </a:moveTo>
                  <a:lnTo>
                    <a:pt x="1306067" y="3480054"/>
                  </a:lnTo>
                </a:path>
                <a:path w="2613659" h="4916170">
                  <a:moveTo>
                    <a:pt x="1306067" y="2948178"/>
                  </a:moveTo>
                  <a:lnTo>
                    <a:pt x="1306067" y="3102102"/>
                  </a:lnTo>
                </a:path>
                <a:path w="2613659" h="4916170">
                  <a:moveTo>
                    <a:pt x="1306067" y="2192273"/>
                  </a:moveTo>
                  <a:lnTo>
                    <a:pt x="1306067" y="2346197"/>
                  </a:lnTo>
                </a:path>
                <a:path w="2613659" h="4916170">
                  <a:moveTo>
                    <a:pt x="1306067" y="1434845"/>
                  </a:moveTo>
                  <a:lnTo>
                    <a:pt x="1306067" y="1590293"/>
                  </a:lnTo>
                </a:path>
                <a:path w="2613659" h="4916170">
                  <a:moveTo>
                    <a:pt x="1306067" y="2570226"/>
                  </a:moveTo>
                  <a:lnTo>
                    <a:pt x="1306067" y="2724150"/>
                  </a:lnTo>
                </a:path>
                <a:path w="2613659" h="4916170">
                  <a:moveTo>
                    <a:pt x="1306067" y="1056893"/>
                  </a:moveTo>
                  <a:lnTo>
                    <a:pt x="1306067" y="1210817"/>
                  </a:lnTo>
                </a:path>
                <a:path w="2613659" h="4916170">
                  <a:moveTo>
                    <a:pt x="1306067" y="1812798"/>
                  </a:moveTo>
                  <a:lnTo>
                    <a:pt x="1306067" y="1968245"/>
                  </a:lnTo>
                </a:path>
                <a:path w="2613659" h="4916170">
                  <a:moveTo>
                    <a:pt x="1306067" y="4837938"/>
                  </a:moveTo>
                  <a:lnTo>
                    <a:pt x="1306067" y="4915649"/>
                  </a:lnTo>
                </a:path>
                <a:path w="2613659" h="4916170">
                  <a:moveTo>
                    <a:pt x="1306067" y="4459986"/>
                  </a:moveTo>
                  <a:lnTo>
                    <a:pt x="1306067" y="4615433"/>
                  </a:lnTo>
                </a:path>
                <a:path w="2613659" h="4916170">
                  <a:moveTo>
                    <a:pt x="1306067" y="300863"/>
                  </a:moveTo>
                  <a:lnTo>
                    <a:pt x="1306067" y="454913"/>
                  </a:lnTo>
                </a:path>
                <a:path w="2613659" h="4916170">
                  <a:moveTo>
                    <a:pt x="1306067" y="0"/>
                  </a:moveTo>
                  <a:lnTo>
                    <a:pt x="1306067" y="77114"/>
                  </a:lnTo>
                </a:path>
                <a:path w="2613659" h="4916170">
                  <a:moveTo>
                    <a:pt x="1306067" y="678941"/>
                  </a:moveTo>
                  <a:lnTo>
                    <a:pt x="1306067" y="832865"/>
                  </a:lnTo>
                </a:path>
                <a:path w="2613659" h="4916170">
                  <a:moveTo>
                    <a:pt x="2613659" y="1434845"/>
                  </a:moveTo>
                  <a:lnTo>
                    <a:pt x="2613659" y="1968245"/>
                  </a:lnTo>
                </a:path>
                <a:path w="2613659" h="4916170">
                  <a:moveTo>
                    <a:pt x="2613659" y="4459986"/>
                  </a:moveTo>
                  <a:lnTo>
                    <a:pt x="2613659" y="4915649"/>
                  </a:lnTo>
                </a:path>
                <a:path w="2613659" h="4916170">
                  <a:moveTo>
                    <a:pt x="2613659" y="1056893"/>
                  </a:moveTo>
                  <a:lnTo>
                    <a:pt x="2613659" y="1210817"/>
                  </a:lnTo>
                </a:path>
                <a:path w="2613659" h="4916170">
                  <a:moveTo>
                    <a:pt x="2613659" y="300863"/>
                  </a:moveTo>
                  <a:lnTo>
                    <a:pt x="2613659" y="832865"/>
                  </a:lnTo>
                </a:path>
                <a:path w="2613659" h="4916170">
                  <a:moveTo>
                    <a:pt x="2613659" y="0"/>
                  </a:moveTo>
                  <a:lnTo>
                    <a:pt x="2613659" y="77114"/>
                  </a:lnTo>
                </a:path>
                <a:path w="2613659" h="4916170">
                  <a:moveTo>
                    <a:pt x="2613659" y="2192273"/>
                  </a:moveTo>
                  <a:lnTo>
                    <a:pt x="2613659" y="423595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534664" y="1510436"/>
              <a:ext cx="4087495" cy="224154"/>
            </a:xfrm>
            <a:custGeom>
              <a:avLst/>
              <a:gdLst/>
              <a:ahLst/>
              <a:cxnLst/>
              <a:rect l="l" t="t" r="r" b="b"/>
              <a:pathLst>
                <a:path w="4087495" h="224155">
                  <a:moveTo>
                    <a:pt x="4087495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4087495" y="223748"/>
                  </a:lnTo>
                  <a:lnTo>
                    <a:pt x="408749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534664" y="1888235"/>
              <a:ext cx="4908550" cy="4383405"/>
            </a:xfrm>
            <a:custGeom>
              <a:avLst/>
              <a:gdLst/>
              <a:ahLst/>
              <a:cxnLst/>
              <a:rect l="l" t="t" r="r" b="b"/>
              <a:pathLst>
                <a:path w="4908550" h="4383405">
                  <a:moveTo>
                    <a:pt x="2986532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2986532" y="2871216"/>
                  </a:lnTo>
                  <a:lnTo>
                    <a:pt x="2986532" y="2647188"/>
                  </a:lnTo>
                  <a:close/>
                </a:path>
                <a:path w="4908550" h="4383405">
                  <a:moveTo>
                    <a:pt x="3053588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3053588" y="3627120"/>
                  </a:lnTo>
                  <a:lnTo>
                    <a:pt x="3053588" y="3403092"/>
                  </a:lnTo>
                  <a:close/>
                </a:path>
                <a:path w="4908550" h="4383405">
                  <a:moveTo>
                    <a:pt x="3388868" y="1891284"/>
                  </a:moveTo>
                  <a:lnTo>
                    <a:pt x="0" y="1891284"/>
                  </a:lnTo>
                  <a:lnTo>
                    <a:pt x="0" y="2115312"/>
                  </a:lnTo>
                  <a:lnTo>
                    <a:pt x="3388868" y="2115312"/>
                  </a:lnTo>
                  <a:lnTo>
                    <a:pt x="3388868" y="1891284"/>
                  </a:lnTo>
                  <a:close/>
                </a:path>
                <a:path w="4908550" h="4383405">
                  <a:moveTo>
                    <a:pt x="3440684" y="4160520"/>
                  </a:moveTo>
                  <a:lnTo>
                    <a:pt x="0" y="4160520"/>
                  </a:lnTo>
                  <a:lnTo>
                    <a:pt x="0" y="4383024"/>
                  </a:lnTo>
                  <a:lnTo>
                    <a:pt x="3440684" y="4383024"/>
                  </a:lnTo>
                  <a:lnTo>
                    <a:pt x="3440684" y="4160520"/>
                  </a:lnTo>
                  <a:close/>
                </a:path>
                <a:path w="4908550" h="4383405">
                  <a:moveTo>
                    <a:pt x="3641852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3641852" y="3249168"/>
                  </a:lnTo>
                  <a:lnTo>
                    <a:pt x="3641852" y="3025140"/>
                  </a:lnTo>
                  <a:close/>
                </a:path>
                <a:path w="4908550" h="4383405">
                  <a:moveTo>
                    <a:pt x="3711956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3711956" y="224028"/>
                  </a:lnTo>
                  <a:lnTo>
                    <a:pt x="3711956" y="0"/>
                  </a:lnTo>
                  <a:close/>
                </a:path>
                <a:path w="4908550" h="4383405">
                  <a:moveTo>
                    <a:pt x="3750056" y="2269236"/>
                  </a:moveTo>
                  <a:lnTo>
                    <a:pt x="0" y="2269236"/>
                  </a:lnTo>
                  <a:lnTo>
                    <a:pt x="0" y="2493264"/>
                  </a:lnTo>
                  <a:lnTo>
                    <a:pt x="3750056" y="2493264"/>
                  </a:lnTo>
                  <a:lnTo>
                    <a:pt x="3750056" y="2269236"/>
                  </a:lnTo>
                  <a:close/>
                </a:path>
                <a:path w="4908550" h="4383405">
                  <a:moveTo>
                    <a:pt x="3873500" y="1135380"/>
                  </a:moveTo>
                  <a:lnTo>
                    <a:pt x="0" y="1135380"/>
                  </a:lnTo>
                  <a:lnTo>
                    <a:pt x="0" y="1357884"/>
                  </a:lnTo>
                  <a:lnTo>
                    <a:pt x="3873500" y="1357884"/>
                  </a:lnTo>
                  <a:lnTo>
                    <a:pt x="3873500" y="1135380"/>
                  </a:lnTo>
                  <a:close/>
                </a:path>
                <a:path w="4908550" h="4383405">
                  <a:moveTo>
                    <a:pt x="4467860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4467860" y="4005072"/>
                  </a:lnTo>
                  <a:lnTo>
                    <a:pt x="4467860" y="3781044"/>
                  </a:lnTo>
                  <a:close/>
                </a:path>
                <a:path w="4908550" h="4383405">
                  <a:moveTo>
                    <a:pt x="4541012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4541012" y="979932"/>
                  </a:lnTo>
                  <a:lnTo>
                    <a:pt x="4541012" y="755904"/>
                  </a:lnTo>
                  <a:close/>
                </a:path>
                <a:path w="4908550" h="4383405">
                  <a:moveTo>
                    <a:pt x="4635500" y="1513332"/>
                  </a:moveTo>
                  <a:lnTo>
                    <a:pt x="0" y="1513332"/>
                  </a:lnTo>
                  <a:lnTo>
                    <a:pt x="0" y="1737360"/>
                  </a:lnTo>
                  <a:lnTo>
                    <a:pt x="4635500" y="1737360"/>
                  </a:lnTo>
                  <a:lnTo>
                    <a:pt x="4635500" y="1513332"/>
                  </a:lnTo>
                  <a:close/>
                </a:path>
                <a:path w="4908550" h="4383405">
                  <a:moveTo>
                    <a:pt x="4908296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4908296" y="601980"/>
                  </a:lnTo>
                  <a:lnTo>
                    <a:pt x="4908296" y="37795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534664" y="1433322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64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761476" y="1433322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64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069068" y="1433322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64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75897" y="1433322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64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040118" y="604641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418459" y="6432472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725415" y="6432472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032372" y="6432472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339330" y="6432472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646668" y="6432472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953625" y="6432472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260581" y="6432472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66913" y="566846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53021" y="529018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40269" y="4911979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586219" y="45336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49108" y="415544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988556" y="377723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234298" y="339928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472553" y="302094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140445" y="264274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507348" y="22644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311008" y="188620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686547" y="150799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4123" y="1327556"/>
            <a:ext cx="2875915" cy="494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Σύνολο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Στελέχη </a:t>
            </a:r>
            <a:r>
              <a:rPr dirty="0" sz="1600" spc="80" b="1">
                <a:solidFill>
                  <a:srgbClr val="585858"/>
                </a:solidFill>
                <a:latin typeface="Calibri"/>
                <a:cs typeface="Calibri"/>
              </a:rPr>
              <a:t>Εξωτερικοί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Συνεργάτες </a:t>
            </a: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Επιμελητήρια</a:t>
            </a:r>
            <a:r>
              <a:rPr dirty="0" sz="1600" spc="27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Επιμελητήρια</a:t>
            </a:r>
            <a:r>
              <a:rPr dirty="0" sz="1600" spc="2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155" marR="5080" indent="2172970">
              <a:lnSpc>
                <a:spcPct val="155100"/>
              </a:lnSpc>
              <a:spcBef>
                <a:spcPts val="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Αττική 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Κεντρική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Ανατολική</a:t>
            </a:r>
            <a:r>
              <a:rPr dirty="0" sz="1600" spc="1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1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Θράκη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Δυτική</a:t>
            </a:r>
            <a:r>
              <a:rPr dirty="0" sz="1600" spc="7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Ήπειρος</a:t>
            </a:r>
            <a:endParaRPr sz="1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1055"/>
              </a:spcBef>
            </a:pP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Δυτική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55"/>
              </a:spcBef>
            </a:pPr>
            <a:r>
              <a:rPr dirty="0" sz="1600" spc="10" b="1">
                <a:solidFill>
                  <a:srgbClr val="585858"/>
                </a:solidFill>
                <a:latin typeface="Calibri"/>
                <a:cs typeface="Calibri"/>
              </a:rPr>
              <a:t>Θεσσαλία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70" b="1">
                <a:solidFill>
                  <a:srgbClr val="585858"/>
                </a:solidFill>
                <a:latin typeface="Calibri"/>
                <a:cs typeface="Calibri"/>
              </a:rPr>
              <a:t>Στερεά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Αιγαίο</a:t>
            </a: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60"/>
              </a:spcBef>
            </a:pP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9066530" cy="12331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43815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00"/>
              <a:t> </a:t>
            </a:r>
            <a:r>
              <a:rPr dirty="0" spc="145"/>
              <a:t>Ηλεκτρονικών</a:t>
            </a:r>
            <a:r>
              <a:rPr dirty="0" spc="-90"/>
              <a:t> </a:t>
            </a:r>
            <a:r>
              <a:rPr dirty="0" spc="135"/>
              <a:t>Δημοσίων</a:t>
            </a:r>
            <a:r>
              <a:rPr dirty="0" spc="-65"/>
              <a:t> </a:t>
            </a:r>
            <a:r>
              <a:rPr dirty="0" spc="150"/>
              <a:t>Υπηρεσιών </a:t>
            </a:r>
            <a:r>
              <a:rPr dirty="0" spc="305"/>
              <a:t>ως</a:t>
            </a:r>
            <a:r>
              <a:rPr dirty="0" spc="-80"/>
              <a:t> </a:t>
            </a:r>
            <a:r>
              <a:rPr dirty="0" spc="130"/>
              <a:t>προς</a:t>
            </a:r>
            <a:r>
              <a:rPr dirty="0" spc="-85"/>
              <a:t> </a:t>
            </a:r>
            <a:r>
              <a:rPr dirty="0" spc="130"/>
              <a:t>το</a:t>
            </a:r>
            <a:r>
              <a:rPr dirty="0" spc="-70"/>
              <a:t> </a:t>
            </a:r>
            <a:r>
              <a:rPr dirty="0" spc="70"/>
              <a:t>βαθμό</a:t>
            </a:r>
            <a:r>
              <a:rPr dirty="0" spc="-70"/>
              <a:t> </a:t>
            </a:r>
            <a:r>
              <a:rPr dirty="0" spc="140"/>
              <a:t>εξυπηρέτησης:</a:t>
            </a:r>
            <a:r>
              <a:rPr dirty="0" spc="-105"/>
              <a:t> </a:t>
            </a:r>
            <a:r>
              <a:rPr dirty="0" spc="40">
                <a:solidFill>
                  <a:srgbClr val="C00000"/>
                </a:solidFill>
              </a:rPr>
              <a:t>ΥΜΣ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400" i="1">
                <a:latin typeface="Calibri"/>
                <a:cs typeface="Calibri"/>
              </a:rPr>
              <a:t>(Κλίμακα</a:t>
            </a:r>
            <a:r>
              <a:rPr dirty="0" sz="1400" spc="70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i="1">
                <a:latin typeface="Calibri"/>
                <a:cs typeface="Calibri"/>
              </a:rPr>
              <a:t>έως</a:t>
            </a:r>
            <a:r>
              <a:rPr dirty="0" sz="1400" spc="110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i="1">
                <a:latin typeface="Calibri"/>
                <a:cs typeface="Calibri"/>
              </a:rPr>
              <a:t>,</a:t>
            </a:r>
            <a:r>
              <a:rPr dirty="0" sz="1400" spc="10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όπου</a:t>
            </a:r>
            <a:r>
              <a:rPr dirty="0" sz="1400" spc="105" i="1">
                <a:latin typeface="Calibri"/>
                <a:cs typeface="Calibri"/>
              </a:rPr>
              <a:t> </a:t>
            </a:r>
            <a:r>
              <a:rPr dirty="0" sz="1400" spc="55" i="1">
                <a:latin typeface="Calibri"/>
                <a:cs typeface="Calibri"/>
              </a:rPr>
              <a:t>το</a:t>
            </a:r>
            <a:r>
              <a:rPr dirty="0" sz="1400" spc="114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σημαίνει</a:t>
            </a:r>
            <a:r>
              <a:rPr dirty="0" sz="1400" spc="75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και</a:t>
            </a:r>
            <a:r>
              <a:rPr dirty="0" sz="1400" spc="130" i="1"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σημαίνει</a:t>
            </a:r>
            <a:r>
              <a:rPr dirty="0" sz="1400" spc="75" i="1"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i="1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718670" y="6376822"/>
            <a:ext cx="285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8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dirty="0" baseline="-13888" sz="1800" spc="-270" b="1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dirty="0" sz="1200" spc="-180" b="1">
                <a:solidFill>
                  <a:srgbClr val="585858"/>
                </a:solidFill>
                <a:latin typeface="Calibri"/>
                <a:cs typeface="Calibri"/>
              </a:rPr>
              <a:t>,</a:t>
            </a:r>
            <a:r>
              <a:rPr dirty="0" baseline="-13888" sz="1800" spc="-270" b="1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dirty="0" sz="1200" spc="-18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52736" y="1663445"/>
            <a:ext cx="5716905" cy="4639310"/>
            <a:chOff x="3352736" y="1663445"/>
            <a:chExt cx="5716905" cy="4639310"/>
          </a:xfrm>
        </p:grpSpPr>
        <p:sp>
          <p:nvSpPr>
            <p:cNvPr id="5" name="object 5" descr=""/>
            <p:cNvSpPr/>
            <p:nvPr/>
          </p:nvSpPr>
          <p:spPr>
            <a:xfrm>
              <a:off x="4774691" y="1663445"/>
              <a:ext cx="4250690" cy="4639310"/>
            </a:xfrm>
            <a:custGeom>
              <a:avLst/>
              <a:gdLst/>
              <a:ahLst/>
              <a:cxnLst/>
              <a:rect l="l" t="t" r="r" b="b"/>
              <a:pathLst>
                <a:path w="4250690" h="4639310">
                  <a:moveTo>
                    <a:pt x="0" y="4566666"/>
                  </a:moveTo>
                  <a:lnTo>
                    <a:pt x="0" y="4638789"/>
                  </a:lnTo>
                </a:path>
                <a:path w="4250690" h="4639310">
                  <a:moveTo>
                    <a:pt x="0" y="4208526"/>
                  </a:moveTo>
                  <a:lnTo>
                    <a:pt x="0" y="4354830"/>
                  </a:lnTo>
                </a:path>
                <a:path w="4250690" h="4639310">
                  <a:moveTo>
                    <a:pt x="0" y="3851909"/>
                  </a:moveTo>
                  <a:lnTo>
                    <a:pt x="0" y="3998214"/>
                  </a:lnTo>
                </a:path>
                <a:path w="4250690" h="4639310">
                  <a:moveTo>
                    <a:pt x="0" y="3495293"/>
                  </a:moveTo>
                  <a:lnTo>
                    <a:pt x="0" y="3641598"/>
                  </a:lnTo>
                </a:path>
                <a:path w="4250690" h="4639310">
                  <a:moveTo>
                    <a:pt x="0" y="3138678"/>
                  </a:moveTo>
                  <a:lnTo>
                    <a:pt x="0" y="3284981"/>
                  </a:lnTo>
                </a:path>
                <a:path w="4250690" h="4639310">
                  <a:moveTo>
                    <a:pt x="0" y="2782061"/>
                  </a:moveTo>
                  <a:lnTo>
                    <a:pt x="0" y="2926841"/>
                  </a:lnTo>
                </a:path>
                <a:path w="4250690" h="4639310">
                  <a:moveTo>
                    <a:pt x="0" y="2425446"/>
                  </a:moveTo>
                  <a:lnTo>
                    <a:pt x="0" y="2570226"/>
                  </a:lnTo>
                </a:path>
                <a:path w="4250690" h="4639310">
                  <a:moveTo>
                    <a:pt x="0" y="2068829"/>
                  </a:moveTo>
                  <a:lnTo>
                    <a:pt x="0" y="2213610"/>
                  </a:lnTo>
                </a:path>
                <a:path w="4250690" h="4639310">
                  <a:moveTo>
                    <a:pt x="0" y="1710689"/>
                  </a:moveTo>
                  <a:lnTo>
                    <a:pt x="0" y="1856993"/>
                  </a:lnTo>
                </a:path>
                <a:path w="4250690" h="4639310">
                  <a:moveTo>
                    <a:pt x="0" y="1354074"/>
                  </a:moveTo>
                  <a:lnTo>
                    <a:pt x="0" y="1500377"/>
                  </a:lnTo>
                </a:path>
                <a:path w="4250690" h="4639310">
                  <a:moveTo>
                    <a:pt x="0" y="997457"/>
                  </a:moveTo>
                  <a:lnTo>
                    <a:pt x="0" y="1143762"/>
                  </a:lnTo>
                </a:path>
                <a:path w="4250690" h="4639310">
                  <a:moveTo>
                    <a:pt x="0" y="640841"/>
                  </a:moveTo>
                  <a:lnTo>
                    <a:pt x="0" y="787145"/>
                  </a:lnTo>
                </a:path>
                <a:path w="4250690" h="4639310">
                  <a:moveTo>
                    <a:pt x="0" y="0"/>
                  </a:moveTo>
                  <a:lnTo>
                    <a:pt x="0" y="72834"/>
                  </a:lnTo>
                </a:path>
                <a:path w="4250690" h="4639310">
                  <a:moveTo>
                    <a:pt x="0" y="283971"/>
                  </a:moveTo>
                  <a:lnTo>
                    <a:pt x="0" y="429005"/>
                  </a:lnTo>
                </a:path>
                <a:path w="4250690" h="4639310">
                  <a:moveTo>
                    <a:pt x="1417320" y="4566666"/>
                  </a:moveTo>
                  <a:lnTo>
                    <a:pt x="1417320" y="4638789"/>
                  </a:lnTo>
                </a:path>
                <a:path w="4250690" h="4639310">
                  <a:moveTo>
                    <a:pt x="1417320" y="4208526"/>
                  </a:moveTo>
                  <a:lnTo>
                    <a:pt x="1417320" y="4354830"/>
                  </a:lnTo>
                </a:path>
                <a:path w="4250690" h="4639310">
                  <a:moveTo>
                    <a:pt x="1417320" y="3851909"/>
                  </a:moveTo>
                  <a:lnTo>
                    <a:pt x="1417320" y="3998214"/>
                  </a:lnTo>
                </a:path>
                <a:path w="4250690" h="4639310">
                  <a:moveTo>
                    <a:pt x="1417320" y="3495293"/>
                  </a:moveTo>
                  <a:lnTo>
                    <a:pt x="1417320" y="3641598"/>
                  </a:lnTo>
                </a:path>
                <a:path w="4250690" h="4639310">
                  <a:moveTo>
                    <a:pt x="1417320" y="3138678"/>
                  </a:moveTo>
                  <a:lnTo>
                    <a:pt x="1417320" y="3284981"/>
                  </a:lnTo>
                </a:path>
                <a:path w="4250690" h="4639310">
                  <a:moveTo>
                    <a:pt x="1417320" y="2782061"/>
                  </a:moveTo>
                  <a:lnTo>
                    <a:pt x="1417320" y="2926841"/>
                  </a:lnTo>
                </a:path>
                <a:path w="4250690" h="4639310">
                  <a:moveTo>
                    <a:pt x="1417320" y="2425446"/>
                  </a:moveTo>
                  <a:lnTo>
                    <a:pt x="1417320" y="2570226"/>
                  </a:lnTo>
                </a:path>
                <a:path w="4250690" h="4639310">
                  <a:moveTo>
                    <a:pt x="1417320" y="2068829"/>
                  </a:moveTo>
                  <a:lnTo>
                    <a:pt x="1417320" y="2213610"/>
                  </a:lnTo>
                </a:path>
                <a:path w="4250690" h="4639310">
                  <a:moveTo>
                    <a:pt x="1417320" y="997457"/>
                  </a:moveTo>
                  <a:lnTo>
                    <a:pt x="1417320" y="1143762"/>
                  </a:lnTo>
                </a:path>
                <a:path w="4250690" h="4639310">
                  <a:moveTo>
                    <a:pt x="1417320" y="1354074"/>
                  </a:moveTo>
                  <a:lnTo>
                    <a:pt x="1417320" y="1856993"/>
                  </a:lnTo>
                </a:path>
                <a:path w="4250690" h="4639310">
                  <a:moveTo>
                    <a:pt x="1417320" y="283971"/>
                  </a:moveTo>
                  <a:lnTo>
                    <a:pt x="1417320" y="429005"/>
                  </a:lnTo>
                </a:path>
                <a:path w="4250690" h="4639310">
                  <a:moveTo>
                    <a:pt x="1417320" y="0"/>
                  </a:moveTo>
                  <a:lnTo>
                    <a:pt x="1417320" y="72834"/>
                  </a:lnTo>
                </a:path>
                <a:path w="4250690" h="4639310">
                  <a:moveTo>
                    <a:pt x="1417320" y="640841"/>
                  </a:moveTo>
                  <a:lnTo>
                    <a:pt x="1417320" y="787145"/>
                  </a:lnTo>
                </a:path>
                <a:path w="4250690" h="4639310">
                  <a:moveTo>
                    <a:pt x="2833116" y="4208526"/>
                  </a:moveTo>
                  <a:lnTo>
                    <a:pt x="2833116" y="4354830"/>
                  </a:lnTo>
                </a:path>
                <a:path w="4250690" h="4639310">
                  <a:moveTo>
                    <a:pt x="2833116" y="3495293"/>
                  </a:moveTo>
                  <a:lnTo>
                    <a:pt x="2833116" y="3998214"/>
                  </a:lnTo>
                </a:path>
                <a:path w="4250690" h="4639310">
                  <a:moveTo>
                    <a:pt x="2833116" y="2068829"/>
                  </a:moveTo>
                  <a:lnTo>
                    <a:pt x="2833116" y="3284981"/>
                  </a:lnTo>
                </a:path>
                <a:path w="4250690" h="4639310">
                  <a:moveTo>
                    <a:pt x="2833116" y="997457"/>
                  </a:moveTo>
                  <a:lnTo>
                    <a:pt x="2833116" y="1856993"/>
                  </a:lnTo>
                </a:path>
                <a:path w="4250690" h="4639310">
                  <a:moveTo>
                    <a:pt x="2833116" y="283971"/>
                  </a:moveTo>
                  <a:lnTo>
                    <a:pt x="2833116" y="787145"/>
                  </a:lnTo>
                </a:path>
                <a:path w="4250690" h="4639310">
                  <a:moveTo>
                    <a:pt x="2833116" y="0"/>
                  </a:moveTo>
                  <a:lnTo>
                    <a:pt x="2833116" y="72834"/>
                  </a:lnTo>
                </a:path>
                <a:path w="4250690" h="4639310">
                  <a:moveTo>
                    <a:pt x="2833116" y="4566666"/>
                  </a:moveTo>
                  <a:lnTo>
                    <a:pt x="2833116" y="4638789"/>
                  </a:lnTo>
                </a:path>
                <a:path w="4250690" h="4639310">
                  <a:moveTo>
                    <a:pt x="4250436" y="4208526"/>
                  </a:moveTo>
                  <a:lnTo>
                    <a:pt x="4250436" y="4638789"/>
                  </a:lnTo>
                </a:path>
                <a:path w="4250690" h="4639310">
                  <a:moveTo>
                    <a:pt x="4250436" y="0"/>
                  </a:moveTo>
                  <a:lnTo>
                    <a:pt x="4250436" y="399821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57498" y="1736280"/>
              <a:ext cx="4469765" cy="211454"/>
            </a:xfrm>
            <a:custGeom>
              <a:avLst/>
              <a:gdLst/>
              <a:ahLst/>
              <a:cxnLst/>
              <a:rect l="l" t="t" r="r" b="b"/>
              <a:pathLst>
                <a:path w="4469765" h="211455">
                  <a:moveTo>
                    <a:pt x="4469383" y="0"/>
                  </a:moveTo>
                  <a:lnTo>
                    <a:pt x="0" y="0"/>
                  </a:lnTo>
                  <a:lnTo>
                    <a:pt x="0" y="211137"/>
                  </a:lnTo>
                  <a:lnTo>
                    <a:pt x="4469383" y="211137"/>
                  </a:lnTo>
                  <a:lnTo>
                    <a:pt x="446938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57499" y="2092451"/>
              <a:ext cx="5711825" cy="4137660"/>
            </a:xfrm>
            <a:custGeom>
              <a:avLst/>
              <a:gdLst/>
              <a:ahLst/>
              <a:cxnLst/>
              <a:rect l="l" t="t" r="r" b="b"/>
              <a:pathLst>
                <a:path w="5711825" h="4137660">
                  <a:moveTo>
                    <a:pt x="2834513" y="1071372"/>
                  </a:moveTo>
                  <a:lnTo>
                    <a:pt x="0" y="1071372"/>
                  </a:lnTo>
                  <a:lnTo>
                    <a:pt x="0" y="1281684"/>
                  </a:lnTo>
                  <a:lnTo>
                    <a:pt x="2834513" y="1281684"/>
                  </a:lnTo>
                  <a:lnTo>
                    <a:pt x="2834513" y="1071372"/>
                  </a:lnTo>
                  <a:close/>
                </a:path>
                <a:path w="5711825" h="4137660">
                  <a:moveTo>
                    <a:pt x="3061589" y="1784604"/>
                  </a:moveTo>
                  <a:lnTo>
                    <a:pt x="0" y="1784604"/>
                  </a:lnTo>
                  <a:lnTo>
                    <a:pt x="0" y="1996440"/>
                  </a:lnTo>
                  <a:lnTo>
                    <a:pt x="3061589" y="1996440"/>
                  </a:lnTo>
                  <a:lnTo>
                    <a:pt x="3061589" y="1784604"/>
                  </a:lnTo>
                  <a:close/>
                </a:path>
                <a:path w="5711825" h="4137660">
                  <a:moveTo>
                    <a:pt x="3468497" y="3212592"/>
                  </a:moveTo>
                  <a:lnTo>
                    <a:pt x="0" y="3212592"/>
                  </a:lnTo>
                  <a:lnTo>
                    <a:pt x="0" y="3422904"/>
                  </a:lnTo>
                  <a:lnTo>
                    <a:pt x="3468497" y="3422904"/>
                  </a:lnTo>
                  <a:lnTo>
                    <a:pt x="3468497" y="3212592"/>
                  </a:lnTo>
                  <a:close/>
                </a:path>
                <a:path w="5711825" h="4137660">
                  <a:moveTo>
                    <a:pt x="3590417" y="2141220"/>
                  </a:moveTo>
                  <a:lnTo>
                    <a:pt x="0" y="2141220"/>
                  </a:lnTo>
                  <a:lnTo>
                    <a:pt x="0" y="2353056"/>
                  </a:lnTo>
                  <a:lnTo>
                    <a:pt x="3590417" y="2353056"/>
                  </a:lnTo>
                  <a:lnTo>
                    <a:pt x="3590417" y="2141220"/>
                  </a:lnTo>
                  <a:close/>
                </a:path>
                <a:path w="5711825" h="4137660">
                  <a:moveTo>
                    <a:pt x="3594989" y="2497836"/>
                  </a:moveTo>
                  <a:lnTo>
                    <a:pt x="0" y="2497836"/>
                  </a:lnTo>
                  <a:lnTo>
                    <a:pt x="0" y="2709672"/>
                  </a:lnTo>
                  <a:lnTo>
                    <a:pt x="3594989" y="2709672"/>
                  </a:lnTo>
                  <a:lnTo>
                    <a:pt x="3594989" y="2497836"/>
                  </a:lnTo>
                  <a:close/>
                </a:path>
                <a:path w="5711825" h="4137660">
                  <a:moveTo>
                    <a:pt x="3671189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3671189" y="211836"/>
                  </a:lnTo>
                  <a:lnTo>
                    <a:pt x="3671189" y="0"/>
                  </a:lnTo>
                  <a:close/>
                </a:path>
                <a:path w="5711825" h="4137660">
                  <a:moveTo>
                    <a:pt x="4250309" y="714756"/>
                  </a:moveTo>
                  <a:lnTo>
                    <a:pt x="0" y="714756"/>
                  </a:lnTo>
                  <a:lnTo>
                    <a:pt x="0" y="925068"/>
                  </a:lnTo>
                  <a:lnTo>
                    <a:pt x="4250309" y="925068"/>
                  </a:lnTo>
                  <a:lnTo>
                    <a:pt x="4250309" y="714756"/>
                  </a:lnTo>
                  <a:close/>
                </a:path>
                <a:path w="5711825" h="4137660">
                  <a:moveTo>
                    <a:pt x="4297553" y="3925824"/>
                  </a:moveTo>
                  <a:lnTo>
                    <a:pt x="0" y="3925824"/>
                  </a:lnTo>
                  <a:lnTo>
                    <a:pt x="0" y="4137660"/>
                  </a:lnTo>
                  <a:lnTo>
                    <a:pt x="4297553" y="4137660"/>
                  </a:lnTo>
                  <a:lnTo>
                    <a:pt x="4297553" y="3925824"/>
                  </a:lnTo>
                  <a:close/>
                </a:path>
                <a:path w="5711825" h="4137660">
                  <a:moveTo>
                    <a:pt x="4474337" y="2855976"/>
                  </a:moveTo>
                  <a:lnTo>
                    <a:pt x="0" y="2855976"/>
                  </a:lnTo>
                  <a:lnTo>
                    <a:pt x="0" y="3066288"/>
                  </a:lnTo>
                  <a:lnTo>
                    <a:pt x="4474337" y="3066288"/>
                  </a:lnTo>
                  <a:lnTo>
                    <a:pt x="4474337" y="2855976"/>
                  </a:lnTo>
                  <a:close/>
                </a:path>
                <a:path w="5711825" h="4137660">
                  <a:moveTo>
                    <a:pt x="4989449" y="1427988"/>
                  </a:moveTo>
                  <a:lnTo>
                    <a:pt x="0" y="1427988"/>
                  </a:lnTo>
                  <a:lnTo>
                    <a:pt x="0" y="1639824"/>
                  </a:lnTo>
                  <a:lnTo>
                    <a:pt x="4989449" y="1639824"/>
                  </a:lnTo>
                  <a:lnTo>
                    <a:pt x="4989449" y="1427988"/>
                  </a:lnTo>
                  <a:close/>
                </a:path>
                <a:path w="5711825" h="4137660">
                  <a:moveTo>
                    <a:pt x="5585333" y="358140"/>
                  </a:moveTo>
                  <a:lnTo>
                    <a:pt x="0" y="358140"/>
                  </a:lnTo>
                  <a:lnTo>
                    <a:pt x="0" y="568452"/>
                  </a:lnTo>
                  <a:lnTo>
                    <a:pt x="5585333" y="568452"/>
                  </a:lnTo>
                  <a:lnTo>
                    <a:pt x="5585333" y="358140"/>
                  </a:lnTo>
                  <a:close/>
                </a:path>
                <a:path w="5711825" h="4137660">
                  <a:moveTo>
                    <a:pt x="5711825" y="3569208"/>
                  </a:moveTo>
                  <a:lnTo>
                    <a:pt x="0" y="3569208"/>
                  </a:lnTo>
                  <a:lnTo>
                    <a:pt x="0" y="3779520"/>
                  </a:lnTo>
                  <a:lnTo>
                    <a:pt x="5711825" y="3779520"/>
                  </a:lnTo>
                  <a:lnTo>
                    <a:pt x="5711825" y="3569208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57498" y="1663445"/>
              <a:ext cx="0" cy="4639310"/>
            </a:xfrm>
            <a:custGeom>
              <a:avLst/>
              <a:gdLst/>
              <a:ahLst/>
              <a:cxnLst/>
              <a:rect l="l" t="t" r="r" b="b"/>
              <a:pathLst>
                <a:path w="0" h="4639310">
                  <a:moveTo>
                    <a:pt x="0" y="463878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0442447" y="1663445"/>
            <a:ext cx="0" cy="4639310"/>
          </a:xfrm>
          <a:custGeom>
            <a:avLst/>
            <a:gdLst/>
            <a:ahLst/>
            <a:cxnLst/>
            <a:rect l="l" t="t" r="r" b="b"/>
            <a:pathLst>
              <a:path w="0" h="4639310">
                <a:moveTo>
                  <a:pt x="0" y="0"/>
                </a:moveTo>
                <a:lnTo>
                  <a:pt x="0" y="463878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859386" y="1663445"/>
            <a:ext cx="0" cy="4639310"/>
          </a:xfrm>
          <a:custGeom>
            <a:avLst/>
            <a:gdLst/>
            <a:ahLst/>
            <a:cxnLst/>
            <a:rect l="l" t="t" r="r" b="b"/>
            <a:pathLst>
              <a:path w="0" h="4639310">
                <a:moveTo>
                  <a:pt x="0" y="0"/>
                </a:moveTo>
                <a:lnTo>
                  <a:pt x="0" y="463878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622019" y="6010452"/>
            <a:ext cx="1413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133078" y="565353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89750" y="52966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895970" y="493966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015733" y="458279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10781" y="422579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483477" y="386892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411082" y="351175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55258" y="3154756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672196" y="27984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06585" y="244157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093077" y="208457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90764" y="172770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241039" y="637682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58359" y="637682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075426" y="6376822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492745" y="637682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909684" y="6376822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327005" y="637682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07644" y="1568348"/>
            <a:ext cx="2878455" cy="4665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1025" marR="8255" indent="1620520">
              <a:lnSpc>
                <a:spcPct val="1464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90"/>
              </a:spcBef>
            </a:pPr>
            <a:r>
              <a:rPr dirty="0" sz="1600" spc="45" b="1">
                <a:latin typeface="Calibri"/>
                <a:cs typeface="Calibri"/>
              </a:rPr>
              <a:t>Επιμελητήρια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12700" marR="8255" indent="2258060">
              <a:lnSpc>
                <a:spcPct val="146400"/>
              </a:lnSpc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89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9525">
              <a:lnSpc>
                <a:spcPct val="100000"/>
              </a:lnSpc>
              <a:spcBef>
                <a:spcPts val="890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30"/>
              <a:t>ΥΜΣ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2F0C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034520" cy="6858000"/>
            <a:chOff x="0" y="0"/>
            <a:chExt cx="12034520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467600" cy="6858000"/>
            </a:xfrm>
            <a:custGeom>
              <a:avLst/>
              <a:gdLst/>
              <a:ahLst/>
              <a:cxnLst/>
              <a:rect l="l" t="t" r="r" b="b"/>
              <a:pathLst>
                <a:path w="7467600" h="6858000">
                  <a:moveTo>
                    <a:pt x="7467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467600" y="6858000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9F2B92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7467600" cy="6858000"/>
            </a:xfrm>
            <a:custGeom>
              <a:avLst/>
              <a:gdLst/>
              <a:ahLst/>
              <a:cxnLst/>
              <a:rect l="l" t="t" r="r" b="b"/>
              <a:pathLst>
                <a:path w="7467600" h="6858000">
                  <a:moveTo>
                    <a:pt x="7467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467600" y="6858000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D9F1D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9"/>
              <a:ext cx="7371461" cy="68453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59" y="670547"/>
              <a:ext cx="11897106" cy="549630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7200" y="990600"/>
              <a:ext cx="11277600" cy="4876800"/>
            </a:xfrm>
            <a:custGeom>
              <a:avLst/>
              <a:gdLst/>
              <a:ahLst/>
              <a:cxnLst/>
              <a:rect l="l" t="t" r="r" b="b"/>
              <a:pathLst>
                <a:path w="11277600" h="4876800">
                  <a:moveTo>
                    <a:pt x="112776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11277600" y="4876800"/>
                  </a:lnTo>
                  <a:lnTo>
                    <a:pt x="1127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2044" y="1613357"/>
            <a:ext cx="2019935" cy="1732914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60" b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r>
              <a:rPr dirty="0" sz="4000" spc="-1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55" b="0">
                <a:solidFill>
                  <a:srgbClr val="000000"/>
                </a:solidFill>
                <a:latin typeface="Calibri"/>
                <a:cs typeface="Calibri"/>
              </a:rPr>
              <a:t>χρόνια Γ.Ε.ΜΗ.</a:t>
            </a:r>
            <a:r>
              <a:rPr dirty="0" sz="4000" spc="-1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50" b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260"/>
              </a:lnSpc>
            </a:pPr>
            <a:r>
              <a:rPr dirty="0" sz="4000" spc="-10" b="0">
                <a:solidFill>
                  <a:srgbClr val="000000"/>
                </a:solidFill>
                <a:latin typeface="Calibri"/>
                <a:cs typeface="Calibri"/>
              </a:rPr>
              <a:t>Υ.Μ.Σ.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562347" y="1530096"/>
            <a:ext cx="5888355" cy="3738879"/>
            <a:chOff x="4562347" y="1530096"/>
            <a:chExt cx="5888355" cy="3738879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2347" y="1530096"/>
              <a:ext cx="2885567" cy="21805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8095" y="2056638"/>
              <a:ext cx="75437" cy="754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1521" y="1985772"/>
              <a:ext cx="5104130" cy="26873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1521" y="2314956"/>
              <a:ext cx="4792091" cy="26885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4442" y="2644140"/>
              <a:ext cx="2880741" cy="2688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8095" y="3172206"/>
              <a:ext cx="75437" cy="7543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4155" y="3101340"/>
              <a:ext cx="5480685" cy="26873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5171" y="3430524"/>
              <a:ext cx="5645404" cy="26885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4155" y="3759708"/>
              <a:ext cx="3678936" cy="26885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8095" y="4286250"/>
              <a:ext cx="75437" cy="754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93741" y="4215384"/>
              <a:ext cx="5478145" cy="26873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2377" y="4544568"/>
              <a:ext cx="1542161" cy="21805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8095" y="5071110"/>
              <a:ext cx="75437" cy="7543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93741" y="5000243"/>
              <a:ext cx="5065522" cy="2687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7508"/>
            <a:ext cx="80244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80"/>
              <a:t>Αξιολόγηση</a:t>
            </a:r>
            <a:r>
              <a:rPr dirty="0" sz="3000" spc="-30"/>
              <a:t> </a:t>
            </a:r>
            <a:r>
              <a:rPr dirty="0" sz="3000" spc="100"/>
              <a:t>επιπέδου</a:t>
            </a:r>
            <a:r>
              <a:rPr dirty="0" sz="3000" spc="-30"/>
              <a:t> </a:t>
            </a:r>
            <a:r>
              <a:rPr dirty="0" sz="3000" spc="135"/>
              <a:t>υπηρεσιών</a:t>
            </a:r>
            <a:r>
              <a:rPr dirty="0" sz="3000" spc="-40"/>
              <a:t> </a:t>
            </a:r>
            <a:r>
              <a:rPr dirty="0" sz="3000" spc="140"/>
              <a:t>ΓΕΜΗ</a:t>
            </a:r>
            <a:r>
              <a:rPr dirty="0" sz="3000" spc="-40"/>
              <a:t> </a:t>
            </a:r>
            <a:r>
              <a:rPr dirty="0" sz="3000" spc="-135"/>
              <a:t>–</a:t>
            </a:r>
            <a:r>
              <a:rPr dirty="0" sz="3000" spc="-55"/>
              <a:t> </a:t>
            </a:r>
            <a:r>
              <a:rPr dirty="0" sz="3000" spc="35"/>
              <a:t>ΥΜΣ: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590803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0" b="1" i="1">
                <a:solidFill>
                  <a:srgbClr val="FF6600"/>
                </a:solidFill>
                <a:latin typeface="Calibri"/>
                <a:cs typeface="Calibri"/>
              </a:rPr>
              <a:t>Συγκεντρωτικός</a:t>
            </a:r>
            <a:r>
              <a:rPr dirty="0" sz="2400" spc="-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35" b="1" i="1">
                <a:solidFill>
                  <a:srgbClr val="FF6600"/>
                </a:solidFill>
                <a:latin typeface="Calibri"/>
                <a:cs typeface="Calibri"/>
              </a:rPr>
              <a:t>πίνακας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8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8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169598" y="1455547"/>
            <a:ext cx="4124325" cy="4723765"/>
            <a:chOff x="5169598" y="1455547"/>
            <a:chExt cx="4124325" cy="4723765"/>
          </a:xfrm>
        </p:grpSpPr>
        <p:sp>
          <p:nvSpPr>
            <p:cNvPr id="5" name="object 5" descr=""/>
            <p:cNvSpPr/>
            <p:nvPr/>
          </p:nvSpPr>
          <p:spPr>
            <a:xfrm>
              <a:off x="6228587" y="1455547"/>
              <a:ext cx="2108200" cy="4723765"/>
            </a:xfrm>
            <a:custGeom>
              <a:avLst/>
              <a:gdLst/>
              <a:ahLst/>
              <a:cxnLst/>
              <a:rect l="l" t="t" r="r" b="b"/>
              <a:pathLst>
                <a:path w="2108200" h="4723765">
                  <a:moveTo>
                    <a:pt x="0" y="4626737"/>
                  </a:moveTo>
                  <a:lnTo>
                    <a:pt x="0" y="4723549"/>
                  </a:lnTo>
                </a:path>
                <a:path w="2108200" h="4723765">
                  <a:moveTo>
                    <a:pt x="0" y="4154297"/>
                  </a:moveTo>
                  <a:lnTo>
                    <a:pt x="0" y="4347845"/>
                  </a:lnTo>
                </a:path>
                <a:path w="2108200" h="4723765">
                  <a:moveTo>
                    <a:pt x="0" y="3681856"/>
                  </a:moveTo>
                  <a:lnTo>
                    <a:pt x="0" y="3875404"/>
                  </a:lnTo>
                </a:path>
                <a:path w="2108200" h="4723765">
                  <a:moveTo>
                    <a:pt x="0" y="3209416"/>
                  </a:moveTo>
                  <a:lnTo>
                    <a:pt x="0" y="3402965"/>
                  </a:lnTo>
                </a:path>
                <a:path w="2108200" h="4723765">
                  <a:moveTo>
                    <a:pt x="0" y="2736977"/>
                  </a:moveTo>
                  <a:lnTo>
                    <a:pt x="0" y="2930525"/>
                  </a:lnTo>
                </a:path>
                <a:path w="2108200" h="4723765">
                  <a:moveTo>
                    <a:pt x="0" y="2266060"/>
                  </a:moveTo>
                  <a:lnTo>
                    <a:pt x="0" y="2458085"/>
                  </a:lnTo>
                </a:path>
                <a:path w="2108200" h="4723765">
                  <a:moveTo>
                    <a:pt x="0" y="1793620"/>
                  </a:moveTo>
                  <a:lnTo>
                    <a:pt x="0" y="1985644"/>
                  </a:lnTo>
                </a:path>
                <a:path w="2108200" h="4723765">
                  <a:moveTo>
                    <a:pt x="0" y="1321180"/>
                  </a:moveTo>
                  <a:lnTo>
                    <a:pt x="0" y="1513204"/>
                  </a:lnTo>
                </a:path>
                <a:path w="2108200" h="4723765">
                  <a:moveTo>
                    <a:pt x="0" y="848740"/>
                  </a:moveTo>
                  <a:lnTo>
                    <a:pt x="0" y="1040764"/>
                  </a:lnTo>
                </a:path>
                <a:path w="2108200" h="4723765">
                  <a:moveTo>
                    <a:pt x="0" y="376300"/>
                  </a:moveTo>
                  <a:lnTo>
                    <a:pt x="0" y="568325"/>
                  </a:lnTo>
                </a:path>
                <a:path w="2108200" h="4723765">
                  <a:moveTo>
                    <a:pt x="0" y="0"/>
                  </a:moveTo>
                  <a:lnTo>
                    <a:pt x="0" y="95885"/>
                  </a:lnTo>
                </a:path>
                <a:path w="2108200" h="4723765">
                  <a:moveTo>
                    <a:pt x="1053084" y="4626737"/>
                  </a:moveTo>
                  <a:lnTo>
                    <a:pt x="1053084" y="4723549"/>
                  </a:lnTo>
                </a:path>
                <a:path w="2108200" h="4723765">
                  <a:moveTo>
                    <a:pt x="1053084" y="4154297"/>
                  </a:moveTo>
                  <a:lnTo>
                    <a:pt x="1053084" y="4347845"/>
                  </a:lnTo>
                </a:path>
                <a:path w="2108200" h="4723765">
                  <a:moveTo>
                    <a:pt x="1053084" y="3681856"/>
                  </a:moveTo>
                  <a:lnTo>
                    <a:pt x="1053084" y="3875404"/>
                  </a:lnTo>
                </a:path>
                <a:path w="2108200" h="4723765">
                  <a:moveTo>
                    <a:pt x="1053084" y="3209416"/>
                  </a:moveTo>
                  <a:lnTo>
                    <a:pt x="1053084" y="3402965"/>
                  </a:lnTo>
                </a:path>
                <a:path w="2108200" h="4723765">
                  <a:moveTo>
                    <a:pt x="1053084" y="2736977"/>
                  </a:moveTo>
                  <a:lnTo>
                    <a:pt x="1053084" y="2930525"/>
                  </a:lnTo>
                </a:path>
                <a:path w="2108200" h="4723765">
                  <a:moveTo>
                    <a:pt x="1053084" y="2266060"/>
                  </a:moveTo>
                  <a:lnTo>
                    <a:pt x="1053084" y="2458085"/>
                  </a:lnTo>
                </a:path>
                <a:path w="2108200" h="4723765">
                  <a:moveTo>
                    <a:pt x="1053084" y="1793620"/>
                  </a:moveTo>
                  <a:lnTo>
                    <a:pt x="1053084" y="1985644"/>
                  </a:lnTo>
                </a:path>
                <a:path w="2108200" h="4723765">
                  <a:moveTo>
                    <a:pt x="1053084" y="1321180"/>
                  </a:moveTo>
                  <a:lnTo>
                    <a:pt x="1053084" y="1513204"/>
                  </a:lnTo>
                </a:path>
                <a:path w="2108200" h="4723765">
                  <a:moveTo>
                    <a:pt x="1053084" y="376300"/>
                  </a:moveTo>
                  <a:lnTo>
                    <a:pt x="1053084" y="568325"/>
                  </a:lnTo>
                </a:path>
                <a:path w="2108200" h="4723765">
                  <a:moveTo>
                    <a:pt x="1053084" y="848740"/>
                  </a:moveTo>
                  <a:lnTo>
                    <a:pt x="1053084" y="1040764"/>
                  </a:lnTo>
                </a:path>
                <a:path w="2108200" h="4723765">
                  <a:moveTo>
                    <a:pt x="1053084" y="0"/>
                  </a:moveTo>
                  <a:lnTo>
                    <a:pt x="1053084" y="95885"/>
                  </a:lnTo>
                </a:path>
                <a:path w="2108200" h="4723765">
                  <a:moveTo>
                    <a:pt x="2107691" y="1793620"/>
                  </a:moveTo>
                  <a:lnTo>
                    <a:pt x="2107691" y="1985644"/>
                  </a:lnTo>
                </a:path>
                <a:path w="2108200" h="4723765">
                  <a:moveTo>
                    <a:pt x="2107691" y="1321180"/>
                  </a:moveTo>
                  <a:lnTo>
                    <a:pt x="2107691" y="1513204"/>
                  </a:lnTo>
                </a:path>
                <a:path w="2108200" h="4723765">
                  <a:moveTo>
                    <a:pt x="2107691" y="848740"/>
                  </a:moveTo>
                  <a:lnTo>
                    <a:pt x="2107691" y="1040764"/>
                  </a:lnTo>
                </a:path>
                <a:path w="2108200" h="4723765">
                  <a:moveTo>
                    <a:pt x="2107691" y="2736977"/>
                  </a:moveTo>
                  <a:lnTo>
                    <a:pt x="2107691" y="4723549"/>
                  </a:lnTo>
                </a:path>
                <a:path w="2108200" h="4723765">
                  <a:moveTo>
                    <a:pt x="2107691" y="376300"/>
                  </a:moveTo>
                  <a:lnTo>
                    <a:pt x="2107691" y="568325"/>
                  </a:lnTo>
                </a:path>
                <a:path w="2108200" h="4723765">
                  <a:moveTo>
                    <a:pt x="2107691" y="2266060"/>
                  </a:moveTo>
                  <a:lnTo>
                    <a:pt x="2107691" y="2458085"/>
                  </a:lnTo>
                </a:path>
                <a:path w="2108200" h="4723765">
                  <a:moveTo>
                    <a:pt x="2107691" y="0"/>
                  </a:moveTo>
                  <a:lnTo>
                    <a:pt x="2107691" y="9588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174361" y="1551431"/>
              <a:ext cx="4119245" cy="4531360"/>
            </a:xfrm>
            <a:custGeom>
              <a:avLst/>
              <a:gdLst/>
              <a:ahLst/>
              <a:cxnLst/>
              <a:rect l="l" t="t" r="r" b="b"/>
              <a:pathLst>
                <a:path w="4119245" h="4531360">
                  <a:moveTo>
                    <a:pt x="2404491" y="4251960"/>
                  </a:moveTo>
                  <a:lnTo>
                    <a:pt x="0" y="4251960"/>
                  </a:lnTo>
                  <a:lnTo>
                    <a:pt x="0" y="4530852"/>
                  </a:lnTo>
                  <a:lnTo>
                    <a:pt x="2404491" y="4530852"/>
                  </a:lnTo>
                  <a:lnTo>
                    <a:pt x="2404491" y="4251960"/>
                  </a:lnTo>
                  <a:close/>
                </a:path>
                <a:path w="4119245" h="4531360">
                  <a:moveTo>
                    <a:pt x="2884551" y="3779520"/>
                  </a:moveTo>
                  <a:lnTo>
                    <a:pt x="0" y="3779520"/>
                  </a:lnTo>
                  <a:lnTo>
                    <a:pt x="0" y="4058412"/>
                  </a:lnTo>
                  <a:lnTo>
                    <a:pt x="2884551" y="4058412"/>
                  </a:lnTo>
                  <a:lnTo>
                    <a:pt x="2884551" y="3779520"/>
                  </a:lnTo>
                  <a:close/>
                </a:path>
                <a:path w="4119245" h="4531360">
                  <a:moveTo>
                    <a:pt x="3102483" y="3307080"/>
                  </a:moveTo>
                  <a:lnTo>
                    <a:pt x="0" y="3307080"/>
                  </a:lnTo>
                  <a:lnTo>
                    <a:pt x="0" y="3585972"/>
                  </a:lnTo>
                  <a:lnTo>
                    <a:pt x="3102483" y="3585972"/>
                  </a:lnTo>
                  <a:lnTo>
                    <a:pt x="3102483" y="3307080"/>
                  </a:lnTo>
                  <a:close/>
                </a:path>
                <a:path w="4119245" h="4531360">
                  <a:moveTo>
                    <a:pt x="3114675" y="2834640"/>
                  </a:moveTo>
                  <a:lnTo>
                    <a:pt x="0" y="2834640"/>
                  </a:lnTo>
                  <a:lnTo>
                    <a:pt x="0" y="3113532"/>
                  </a:lnTo>
                  <a:lnTo>
                    <a:pt x="3114675" y="3113532"/>
                  </a:lnTo>
                  <a:lnTo>
                    <a:pt x="3114675" y="2834640"/>
                  </a:lnTo>
                  <a:close/>
                </a:path>
                <a:path w="4119245" h="4531360">
                  <a:moveTo>
                    <a:pt x="3731895" y="2362200"/>
                  </a:moveTo>
                  <a:lnTo>
                    <a:pt x="0" y="2362200"/>
                  </a:lnTo>
                  <a:lnTo>
                    <a:pt x="0" y="2641092"/>
                  </a:lnTo>
                  <a:lnTo>
                    <a:pt x="3731895" y="2641092"/>
                  </a:lnTo>
                  <a:lnTo>
                    <a:pt x="3731895" y="2362200"/>
                  </a:lnTo>
                  <a:close/>
                </a:path>
                <a:path w="4119245" h="4531360">
                  <a:moveTo>
                    <a:pt x="3884295" y="1889760"/>
                  </a:moveTo>
                  <a:lnTo>
                    <a:pt x="0" y="1889760"/>
                  </a:lnTo>
                  <a:lnTo>
                    <a:pt x="0" y="2170176"/>
                  </a:lnTo>
                  <a:lnTo>
                    <a:pt x="3884295" y="2170176"/>
                  </a:lnTo>
                  <a:lnTo>
                    <a:pt x="3884295" y="1889760"/>
                  </a:lnTo>
                  <a:close/>
                </a:path>
                <a:path w="4119245" h="4531360">
                  <a:moveTo>
                    <a:pt x="3930015" y="1417320"/>
                  </a:moveTo>
                  <a:lnTo>
                    <a:pt x="0" y="1417320"/>
                  </a:lnTo>
                  <a:lnTo>
                    <a:pt x="0" y="1697736"/>
                  </a:lnTo>
                  <a:lnTo>
                    <a:pt x="3930015" y="1697736"/>
                  </a:lnTo>
                  <a:lnTo>
                    <a:pt x="3930015" y="1417320"/>
                  </a:lnTo>
                  <a:close/>
                </a:path>
                <a:path w="4119245" h="4531360">
                  <a:moveTo>
                    <a:pt x="3978783" y="944880"/>
                  </a:moveTo>
                  <a:lnTo>
                    <a:pt x="0" y="944880"/>
                  </a:lnTo>
                  <a:lnTo>
                    <a:pt x="0" y="1225296"/>
                  </a:lnTo>
                  <a:lnTo>
                    <a:pt x="3978783" y="1225296"/>
                  </a:lnTo>
                  <a:lnTo>
                    <a:pt x="3978783" y="944880"/>
                  </a:lnTo>
                  <a:close/>
                </a:path>
                <a:path w="4119245" h="4531360">
                  <a:moveTo>
                    <a:pt x="4012311" y="472440"/>
                  </a:moveTo>
                  <a:lnTo>
                    <a:pt x="0" y="472440"/>
                  </a:lnTo>
                  <a:lnTo>
                    <a:pt x="0" y="752856"/>
                  </a:lnTo>
                  <a:lnTo>
                    <a:pt x="4012311" y="752856"/>
                  </a:lnTo>
                  <a:lnTo>
                    <a:pt x="4012311" y="472440"/>
                  </a:lnTo>
                  <a:close/>
                </a:path>
                <a:path w="4119245" h="4531360">
                  <a:moveTo>
                    <a:pt x="4118991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4118991" y="280416"/>
                  </a:lnTo>
                  <a:lnTo>
                    <a:pt x="4118991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174360" y="1455547"/>
              <a:ext cx="0" cy="4723765"/>
            </a:xfrm>
            <a:custGeom>
              <a:avLst/>
              <a:gdLst/>
              <a:ahLst/>
              <a:cxnLst/>
              <a:rect l="l" t="t" r="r" b="b"/>
              <a:pathLst>
                <a:path w="0" h="4723765">
                  <a:moveTo>
                    <a:pt x="0" y="472354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9390888" y="1455547"/>
            <a:ext cx="0" cy="4723765"/>
          </a:xfrm>
          <a:custGeom>
            <a:avLst/>
            <a:gdLst/>
            <a:ahLst/>
            <a:cxnLst/>
            <a:rect l="l" t="t" r="r" b="b"/>
            <a:pathLst>
              <a:path w="0" h="4723765">
                <a:moveTo>
                  <a:pt x="0" y="0"/>
                </a:moveTo>
                <a:lnTo>
                  <a:pt x="0" y="472354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443971" y="1455547"/>
            <a:ext cx="0" cy="4723765"/>
          </a:xfrm>
          <a:custGeom>
            <a:avLst/>
            <a:gdLst/>
            <a:ahLst/>
            <a:cxnLst/>
            <a:rect l="l" t="t" r="r" b="b"/>
            <a:pathLst>
              <a:path w="0" h="4723765">
                <a:moveTo>
                  <a:pt x="0" y="0"/>
                </a:moveTo>
                <a:lnTo>
                  <a:pt x="0" y="472354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498326" y="1455547"/>
            <a:ext cx="0" cy="4723765"/>
          </a:xfrm>
          <a:custGeom>
            <a:avLst/>
            <a:gdLst/>
            <a:ahLst/>
            <a:cxnLst/>
            <a:rect l="l" t="t" r="r" b="b"/>
            <a:pathLst>
              <a:path w="0" h="4723765">
                <a:moveTo>
                  <a:pt x="0" y="0"/>
                </a:moveTo>
                <a:lnTo>
                  <a:pt x="0" y="472354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644510" y="582940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27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8124190" y="535698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341868" y="488454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354694" y="44121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71280" y="3939667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123044" y="346722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169400" y="299478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219056" y="252234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251950" y="20499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358376" y="157746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058283" y="625368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12509" y="625368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166609" y="625368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220582" y="625368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74809" y="625368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328909" y="625368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383136" y="625368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657348" y="5783986"/>
            <a:ext cx="23406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20" b="1">
                <a:latin typeface="Calibri"/>
                <a:cs typeface="Calibri"/>
              </a:rPr>
              <a:t>Στατιστικά</a:t>
            </a:r>
            <a:r>
              <a:rPr dirty="0" sz="1600" spc="21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Επιχειρήσεων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313938" y="5311521"/>
            <a:ext cx="16852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Ανοιχτά</a:t>
            </a:r>
            <a:r>
              <a:rPr dirty="0" sz="1600" spc="25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δεδομένα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791716" y="4839080"/>
            <a:ext cx="32061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Διάθεση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Ηλεκτρονικής</a:t>
            </a:r>
            <a:r>
              <a:rPr dirty="0" sz="1600" spc="12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Υπογραφής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038982" y="4366640"/>
            <a:ext cx="1957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Γενική</a:t>
            </a:r>
            <a:r>
              <a:rPr dirty="0" sz="1600" spc="229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πληροφόρηση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92709" y="3894201"/>
            <a:ext cx="4713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5" b="1">
                <a:latin typeface="Calibri"/>
                <a:cs typeface="Calibri"/>
              </a:rPr>
              <a:t>Καταχώριση</a:t>
            </a:r>
            <a:r>
              <a:rPr dirty="0" sz="1600" spc="8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άλλων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μεταβολών</a:t>
            </a:r>
            <a:r>
              <a:rPr dirty="0" sz="1600" spc="8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πλην</a:t>
            </a:r>
            <a:r>
              <a:rPr dirty="0" sz="1600" spc="8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Καταστατικού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92937" y="3421760"/>
            <a:ext cx="44056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0" b="1">
                <a:latin typeface="Calibri"/>
                <a:cs typeface="Calibri"/>
              </a:rPr>
              <a:t>Καταχώριση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20" b="1">
                <a:latin typeface="Calibri"/>
                <a:cs typeface="Calibri"/>
              </a:rPr>
              <a:t>Καταστατικού</a:t>
            </a:r>
            <a:r>
              <a:rPr dirty="0" sz="1600" spc="75" b="1">
                <a:latin typeface="Calibri"/>
                <a:cs typeface="Calibri"/>
              </a:rPr>
              <a:t> </a:t>
            </a:r>
            <a:r>
              <a:rPr dirty="0" sz="1600" spc="20" b="1">
                <a:latin typeface="Calibri"/>
                <a:cs typeface="Calibri"/>
              </a:rPr>
              <a:t>(και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μεταβολών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του)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67816" y="2949320"/>
            <a:ext cx="392937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85" b="1">
                <a:latin typeface="Calibri"/>
                <a:cs typeface="Calibri"/>
              </a:rPr>
              <a:t>Πληρωμές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85" b="1">
                <a:latin typeface="Calibri"/>
                <a:cs typeface="Calibri"/>
              </a:rPr>
              <a:t>/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Ετήσιο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τέλος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τήρησης</a:t>
            </a:r>
            <a:r>
              <a:rPr dirty="0" sz="1600" spc="-10" b="1">
                <a:latin typeface="Calibri"/>
                <a:cs typeface="Calibri"/>
              </a:rPr>
              <a:t> μερίδας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35991" y="2476880"/>
            <a:ext cx="46602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0" b="1">
                <a:latin typeface="Calibri"/>
                <a:cs typeface="Calibri"/>
              </a:rPr>
              <a:t>Αναζήτηση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στοιχείων</a:t>
            </a:r>
            <a:r>
              <a:rPr dirty="0" sz="1600" spc="120" b="1">
                <a:latin typeface="Calibri"/>
                <a:cs typeface="Calibri"/>
              </a:rPr>
              <a:t> </a:t>
            </a:r>
            <a:r>
              <a:rPr dirty="0" sz="1600" spc="30" b="1">
                <a:latin typeface="Calibri"/>
                <a:cs typeface="Calibri"/>
              </a:rPr>
              <a:t>δημοσιότητας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επιχειρήσεων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256279" y="2004441"/>
            <a:ext cx="1740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5" b="1">
                <a:latin typeface="Calibri"/>
                <a:cs typeface="Calibri"/>
              </a:rPr>
              <a:t>Σύσταση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35" b="1">
                <a:latin typeface="Calibri"/>
                <a:cs typeface="Calibri"/>
              </a:rPr>
              <a:t>εταιρείας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58748" y="1532000"/>
            <a:ext cx="4246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0" b="1">
                <a:latin typeface="Calibri"/>
                <a:cs typeface="Calibri"/>
              </a:rPr>
              <a:t>Αίτηση</a:t>
            </a:r>
            <a:r>
              <a:rPr dirty="0" sz="1600" spc="9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έκδοσης</a:t>
            </a:r>
            <a:r>
              <a:rPr dirty="0" sz="1600" spc="85" b="1">
                <a:latin typeface="Calibri"/>
                <a:cs typeface="Calibri"/>
              </a:rPr>
              <a:t> </a:t>
            </a:r>
            <a:r>
              <a:rPr dirty="0" sz="1600" spc="30" b="1">
                <a:latin typeface="Calibri"/>
                <a:cs typeface="Calibri"/>
              </a:rPr>
              <a:t>πιστοποιητικών/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Αντιγράφων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5" b="1" i="1">
                <a:solidFill>
                  <a:srgbClr val="FF6600"/>
                </a:solidFill>
                <a:latin typeface="Calibri"/>
                <a:cs typeface="Calibri"/>
              </a:rPr>
              <a:t>Αίτηση</a:t>
            </a:r>
            <a:r>
              <a:rPr dirty="0" sz="2400" spc="-3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20" b="1" i="1">
                <a:solidFill>
                  <a:srgbClr val="FF6600"/>
                </a:solidFill>
                <a:latin typeface="Calibri"/>
                <a:cs typeface="Calibri"/>
              </a:rPr>
              <a:t>έκδοσης</a:t>
            </a:r>
            <a:r>
              <a:rPr dirty="0" sz="2400" spc="-2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65" b="1" i="1">
                <a:solidFill>
                  <a:srgbClr val="FF6600"/>
                </a:solidFill>
                <a:latin typeface="Calibri"/>
                <a:cs typeface="Calibri"/>
              </a:rPr>
              <a:t>πιστοποιητικών/</a:t>
            </a:r>
            <a:r>
              <a:rPr dirty="0" sz="2400" spc="-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70" b="1" i="1">
                <a:solidFill>
                  <a:srgbClr val="FF6600"/>
                </a:solidFill>
                <a:latin typeface="Calibri"/>
                <a:cs typeface="Calibri"/>
              </a:rPr>
              <a:t>Αντιγράφων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09022" y="1455674"/>
            <a:ext cx="5965190" cy="4916170"/>
            <a:chOff x="3609022" y="1455674"/>
            <a:chExt cx="5965190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6248399" y="1455674"/>
              <a:ext cx="2635250" cy="4916170"/>
            </a:xfrm>
            <a:custGeom>
              <a:avLst/>
              <a:gdLst/>
              <a:ahLst/>
              <a:cxnLst/>
              <a:rect l="l" t="t" r="r" b="b"/>
              <a:pathLst>
                <a:path w="2635250" h="4916170">
                  <a:moveTo>
                    <a:pt x="0" y="4838446"/>
                  </a:moveTo>
                  <a:lnTo>
                    <a:pt x="0" y="4915750"/>
                  </a:lnTo>
                </a:path>
                <a:path w="2635250" h="4916170">
                  <a:moveTo>
                    <a:pt x="0" y="4460494"/>
                  </a:moveTo>
                  <a:lnTo>
                    <a:pt x="0" y="4614418"/>
                  </a:lnTo>
                </a:path>
                <a:path w="2635250" h="4916170">
                  <a:moveTo>
                    <a:pt x="0" y="4082541"/>
                  </a:moveTo>
                  <a:lnTo>
                    <a:pt x="0" y="4236466"/>
                  </a:lnTo>
                </a:path>
                <a:path w="2635250" h="4916170">
                  <a:moveTo>
                    <a:pt x="0" y="3704590"/>
                  </a:moveTo>
                  <a:lnTo>
                    <a:pt x="0" y="3858514"/>
                  </a:lnTo>
                </a:path>
                <a:path w="2635250" h="4916170">
                  <a:moveTo>
                    <a:pt x="0" y="3326638"/>
                  </a:moveTo>
                  <a:lnTo>
                    <a:pt x="0" y="3480562"/>
                  </a:lnTo>
                </a:path>
                <a:path w="2635250" h="4916170">
                  <a:moveTo>
                    <a:pt x="0" y="2947162"/>
                  </a:moveTo>
                  <a:lnTo>
                    <a:pt x="0" y="3102610"/>
                  </a:lnTo>
                </a:path>
                <a:path w="2635250" h="4916170">
                  <a:moveTo>
                    <a:pt x="0" y="2569210"/>
                  </a:moveTo>
                  <a:lnTo>
                    <a:pt x="0" y="2724658"/>
                  </a:lnTo>
                </a:path>
                <a:path w="2635250" h="4916170">
                  <a:moveTo>
                    <a:pt x="0" y="2191258"/>
                  </a:moveTo>
                  <a:lnTo>
                    <a:pt x="0" y="2346706"/>
                  </a:lnTo>
                </a:path>
                <a:path w="2635250" h="4916170">
                  <a:moveTo>
                    <a:pt x="0" y="1813305"/>
                  </a:moveTo>
                  <a:lnTo>
                    <a:pt x="0" y="1967229"/>
                  </a:lnTo>
                </a:path>
                <a:path w="2635250" h="4916170">
                  <a:moveTo>
                    <a:pt x="0" y="1435353"/>
                  </a:moveTo>
                  <a:lnTo>
                    <a:pt x="0" y="1589277"/>
                  </a:lnTo>
                </a:path>
                <a:path w="2635250" h="4916170">
                  <a:moveTo>
                    <a:pt x="0" y="1057402"/>
                  </a:moveTo>
                  <a:lnTo>
                    <a:pt x="0" y="1211326"/>
                  </a:lnTo>
                </a:path>
                <a:path w="2635250" h="4916170">
                  <a:moveTo>
                    <a:pt x="0" y="679450"/>
                  </a:moveTo>
                  <a:lnTo>
                    <a:pt x="0" y="833374"/>
                  </a:lnTo>
                </a:path>
                <a:path w="2635250" h="4916170">
                  <a:moveTo>
                    <a:pt x="0" y="300989"/>
                  </a:moveTo>
                  <a:lnTo>
                    <a:pt x="0" y="455422"/>
                  </a:lnTo>
                </a:path>
                <a:path w="2635250" h="4916170">
                  <a:moveTo>
                    <a:pt x="0" y="0"/>
                  </a:moveTo>
                  <a:lnTo>
                    <a:pt x="0" y="77241"/>
                  </a:lnTo>
                </a:path>
                <a:path w="2635250" h="4916170">
                  <a:moveTo>
                    <a:pt x="2634996" y="4460494"/>
                  </a:moveTo>
                  <a:lnTo>
                    <a:pt x="2634996" y="4915750"/>
                  </a:lnTo>
                </a:path>
                <a:path w="2635250" h="4916170">
                  <a:moveTo>
                    <a:pt x="2634996" y="2947162"/>
                  </a:moveTo>
                  <a:lnTo>
                    <a:pt x="2634996" y="4236466"/>
                  </a:lnTo>
                </a:path>
                <a:path w="2635250" h="4916170">
                  <a:moveTo>
                    <a:pt x="2634996" y="2191258"/>
                  </a:moveTo>
                  <a:lnTo>
                    <a:pt x="2634996" y="2724658"/>
                  </a:lnTo>
                </a:path>
                <a:path w="2635250" h="4916170">
                  <a:moveTo>
                    <a:pt x="2634996" y="1435353"/>
                  </a:moveTo>
                  <a:lnTo>
                    <a:pt x="2634996" y="1967229"/>
                  </a:lnTo>
                </a:path>
                <a:path w="2635250" h="4916170">
                  <a:moveTo>
                    <a:pt x="2634996" y="1057402"/>
                  </a:moveTo>
                  <a:lnTo>
                    <a:pt x="2634996" y="1211326"/>
                  </a:lnTo>
                </a:path>
                <a:path w="2635250" h="4916170">
                  <a:moveTo>
                    <a:pt x="2634996" y="0"/>
                  </a:moveTo>
                  <a:lnTo>
                    <a:pt x="2634996" y="83337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13784" y="1532915"/>
              <a:ext cx="5148580" cy="224154"/>
            </a:xfrm>
            <a:custGeom>
              <a:avLst/>
              <a:gdLst/>
              <a:ahLst/>
              <a:cxnLst/>
              <a:rect l="l" t="t" r="r" b="b"/>
              <a:pathLst>
                <a:path w="5148580" h="224155">
                  <a:moveTo>
                    <a:pt x="5148326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5148326" y="223748"/>
                  </a:lnTo>
                  <a:lnTo>
                    <a:pt x="514832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13785" y="1911095"/>
              <a:ext cx="5960110" cy="4383405"/>
            </a:xfrm>
            <a:custGeom>
              <a:avLst/>
              <a:gdLst/>
              <a:ahLst/>
              <a:cxnLst/>
              <a:rect l="l" t="t" r="r" b="b"/>
              <a:pathLst>
                <a:path w="5960109" h="4383405">
                  <a:moveTo>
                    <a:pt x="4190619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4190619" y="3627120"/>
                  </a:lnTo>
                  <a:lnTo>
                    <a:pt x="4190619" y="3403092"/>
                  </a:lnTo>
                  <a:close/>
                </a:path>
                <a:path w="5960109" h="4383405">
                  <a:moveTo>
                    <a:pt x="4475607" y="1133856"/>
                  </a:moveTo>
                  <a:lnTo>
                    <a:pt x="0" y="1133856"/>
                  </a:lnTo>
                  <a:lnTo>
                    <a:pt x="0" y="1357884"/>
                  </a:lnTo>
                  <a:lnTo>
                    <a:pt x="4475607" y="1357884"/>
                  </a:lnTo>
                  <a:lnTo>
                    <a:pt x="4475607" y="1133856"/>
                  </a:lnTo>
                  <a:close/>
                </a:path>
                <a:path w="5960109" h="4383405">
                  <a:moveTo>
                    <a:pt x="4675251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4675251" y="3249168"/>
                  </a:lnTo>
                  <a:lnTo>
                    <a:pt x="4675251" y="3025140"/>
                  </a:lnTo>
                  <a:close/>
                </a:path>
                <a:path w="5960109" h="4383405">
                  <a:moveTo>
                    <a:pt x="4713351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4713351" y="2113788"/>
                  </a:lnTo>
                  <a:lnTo>
                    <a:pt x="4713351" y="1891284"/>
                  </a:lnTo>
                  <a:close/>
                </a:path>
                <a:path w="5960109" h="4383405">
                  <a:moveTo>
                    <a:pt x="4772787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4772787" y="4383024"/>
                  </a:lnTo>
                  <a:lnTo>
                    <a:pt x="4772787" y="4158996"/>
                  </a:lnTo>
                  <a:close/>
                </a:path>
                <a:path w="5960109" h="4383405">
                  <a:moveTo>
                    <a:pt x="4964811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4964811" y="224028"/>
                  </a:lnTo>
                  <a:lnTo>
                    <a:pt x="4964811" y="0"/>
                  </a:lnTo>
                  <a:close/>
                </a:path>
                <a:path w="5960109" h="4383405">
                  <a:moveTo>
                    <a:pt x="5045583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5045583" y="2871216"/>
                  </a:lnTo>
                  <a:lnTo>
                    <a:pt x="5045583" y="2647188"/>
                  </a:lnTo>
                  <a:close/>
                </a:path>
                <a:path w="5960109" h="4383405">
                  <a:moveTo>
                    <a:pt x="5376291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5376291" y="979932"/>
                  </a:lnTo>
                  <a:lnTo>
                    <a:pt x="5376291" y="755904"/>
                  </a:lnTo>
                  <a:close/>
                </a:path>
                <a:path w="5960109" h="4383405">
                  <a:moveTo>
                    <a:pt x="5405247" y="1511808"/>
                  </a:moveTo>
                  <a:lnTo>
                    <a:pt x="0" y="1511808"/>
                  </a:lnTo>
                  <a:lnTo>
                    <a:pt x="0" y="1735836"/>
                  </a:lnTo>
                  <a:lnTo>
                    <a:pt x="5405247" y="1735836"/>
                  </a:lnTo>
                  <a:lnTo>
                    <a:pt x="5405247" y="1511808"/>
                  </a:lnTo>
                  <a:close/>
                </a:path>
                <a:path w="5960109" h="4383405">
                  <a:moveTo>
                    <a:pt x="5519547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5519547" y="601980"/>
                  </a:lnTo>
                  <a:lnTo>
                    <a:pt x="5519547" y="377952"/>
                  </a:lnTo>
                  <a:close/>
                </a:path>
                <a:path w="5960109" h="4383405">
                  <a:moveTo>
                    <a:pt x="5714619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5714619" y="4005072"/>
                  </a:lnTo>
                  <a:lnTo>
                    <a:pt x="5714619" y="3781044"/>
                  </a:lnTo>
                  <a:close/>
                </a:path>
                <a:path w="5960109" h="4383405">
                  <a:moveTo>
                    <a:pt x="5959983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5959983" y="2491740"/>
                  </a:lnTo>
                  <a:lnTo>
                    <a:pt x="5959983" y="2269236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451595" y="606897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393173" y="569071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68793" y="53124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354059" y="4933899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723756" y="4556252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638538" y="41780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391270" y="379971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83802" y="34215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54161" y="30431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055100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197467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643873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826754" y="153047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63372" y="1350922"/>
            <a:ext cx="2875915" cy="4941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7265" marR="5715" indent="1293495">
              <a:lnSpc>
                <a:spcPts val="2980"/>
              </a:lnSpc>
              <a:spcBef>
                <a:spcPts val="27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5715" indent="251460">
              <a:lnSpc>
                <a:spcPct val="155100"/>
              </a:lnSpc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5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 b="1" i="1">
                <a:solidFill>
                  <a:srgbClr val="FF6600"/>
                </a:solidFill>
                <a:latin typeface="Calibri"/>
                <a:cs typeface="Calibri"/>
              </a:rPr>
              <a:t>Σύσταση</a:t>
            </a:r>
            <a:r>
              <a:rPr dirty="0" sz="2400" spc="-3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75" b="1" i="1">
                <a:solidFill>
                  <a:srgbClr val="FF6600"/>
                </a:solidFill>
                <a:latin typeface="Calibri"/>
                <a:cs typeface="Calibri"/>
              </a:rPr>
              <a:t>εταιρείας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09022" y="1455674"/>
            <a:ext cx="5786755" cy="4916170"/>
            <a:chOff x="3609022" y="1455674"/>
            <a:chExt cx="5786755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6248399" y="1455674"/>
              <a:ext cx="2635250" cy="4916170"/>
            </a:xfrm>
            <a:custGeom>
              <a:avLst/>
              <a:gdLst/>
              <a:ahLst/>
              <a:cxnLst/>
              <a:rect l="l" t="t" r="r" b="b"/>
              <a:pathLst>
                <a:path w="2635250" h="4916170">
                  <a:moveTo>
                    <a:pt x="0" y="4838446"/>
                  </a:moveTo>
                  <a:lnTo>
                    <a:pt x="0" y="4915750"/>
                  </a:lnTo>
                </a:path>
                <a:path w="2635250" h="4916170">
                  <a:moveTo>
                    <a:pt x="0" y="4460494"/>
                  </a:moveTo>
                  <a:lnTo>
                    <a:pt x="0" y="4614418"/>
                  </a:lnTo>
                </a:path>
                <a:path w="2635250" h="4916170">
                  <a:moveTo>
                    <a:pt x="0" y="4082541"/>
                  </a:moveTo>
                  <a:lnTo>
                    <a:pt x="0" y="4236466"/>
                  </a:lnTo>
                </a:path>
                <a:path w="2635250" h="4916170">
                  <a:moveTo>
                    <a:pt x="0" y="3704590"/>
                  </a:moveTo>
                  <a:lnTo>
                    <a:pt x="0" y="3858514"/>
                  </a:lnTo>
                </a:path>
                <a:path w="2635250" h="4916170">
                  <a:moveTo>
                    <a:pt x="0" y="3326638"/>
                  </a:moveTo>
                  <a:lnTo>
                    <a:pt x="0" y="3480562"/>
                  </a:lnTo>
                </a:path>
                <a:path w="2635250" h="4916170">
                  <a:moveTo>
                    <a:pt x="0" y="2947162"/>
                  </a:moveTo>
                  <a:lnTo>
                    <a:pt x="0" y="3102610"/>
                  </a:lnTo>
                </a:path>
                <a:path w="2635250" h="4916170">
                  <a:moveTo>
                    <a:pt x="0" y="2569210"/>
                  </a:moveTo>
                  <a:lnTo>
                    <a:pt x="0" y="2724658"/>
                  </a:lnTo>
                </a:path>
                <a:path w="2635250" h="4916170">
                  <a:moveTo>
                    <a:pt x="0" y="2191258"/>
                  </a:moveTo>
                  <a:lnTo>
                    <a:pt x="0" y="2346706"/>
                  </a:lnTo>
                </a:path>
                <a:path w="2635250" h="4916170">
                  <a:moveTo>
                    <a:pt x="0" y="1813305"/>
                  </a:moveTo>
                  <a:lnTo>
                    <a:pt x="0" y="1967229"/>
                  </a:lnTo>
                </a:path>
                <a:path w="2635250" h="4916170">
                  <a:moveTo>
                    <a:pt x="0" y="1435353"/>
                  </a:moveTo>
                  <a:lnTo>
                    <a:pt x="0" y="1589277"/>
                  </a:lnTo>
                </a:path>
                <a:path w="2635250" h="4916170">
                  <a:moveTo>
                    <a:pt x="0" y="1057402"/>
                  </a:moveTo>
                  <a:lnTo>
                    <a:pt x="0" y="1211326"/>
                  </a:lnTo>
                </a:path>
                <a:path w="2635250" h="4916170">
                  <a:moveTo>
                    <a:pt x="0" y="679450"/>
                  </a:moveTo>
                  <a:lnTo>
                    <a:pt x="0" y="833374"/>
                  </a:lnTo>
                </a:path>
                <a:path w="2635250" h="4916170">
                  <a:moveTo>
                    <a:pt x="0" y="300989"/>
                  </a:moveTo>
                  <a:lnTo>
                    <a:pt x="0" y="455422"/>
                  </a:lnTo>
                </a:path>
                <a:path w="2635250" h="4916170">
                  <a:moveTo>
                    <a:pt x="0" y="0"/>
                  </a:moveTo>
                  <a:lnTo>
                    <a:pt x="0" y="77241"/>
                  </a:lnTo>
                </a:path>
                <a:path w="2635250" h="4916170">
                  <a:moveTo>
                    <a:pt x="2634996" y="4460494"/>
                  </a:moveTo>
                  <a:lnTo>
                    <a:pt x="2634996" y="4915750"/>
                  </a:lnTo>
                </a:path>
                <a:path w="2635250" h="4916170">
                  <a:moveTo>
                    <a:pt x="2634996" y="2191258"/>
                  </a:moveTo>
                  <a:lnTo>
                    <a:pt x="2634996" y="4236466"/>
                  </a:lnTo>
                </a:path>
                <a:path w="2635250" h="4916170">
                  <a:moveTo>
                    <a:pt x="2634996" y="1435353"/>
                  </a:moveTo>
                  <a:lnTo>
                    <a:pt x="2634996" y="1967229"/>
                  </a:lnTo>
                </a:path>
                <a:path w="2635250" h="4916170">
                  <a:moveTo>
                    <a:pt x="2634996" y="1057402"/>
                  </a:moveTo>
                  <a:lnTo>
                    <a:pt x="2634996" y="1211326"/>
                  </a:lnTo>
                </a:path>
                <a:path w="2635250" h="4916170">
                  <a:moveTo>
                    <a:pt x="2634996" y="0"/>
                  </a:moveTo>
                  <a:lnTo>
                    <a:pt x="2634996" y="83337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13784" y="1532915"/>
              <a:ext cx="5015865" cy="224154"/>
            </a:xfrm>
            <a:custGeom>
              <a:avLst/>
              <a:gdLst/>
              <a:ahLst/>
              <a:cxnLst/>
              <a:rect l="l" t="t" r="r" b="b"/>
              <a:pathLst>
                <a:path w="5015865" h="224155">
                  <a:moveTo>
                    <a:pt x="5015357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5015357" y="223748"/>
                  </a:lnTo>
                  <a:lnTo>
                    <a:pt x="501535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13785" y="1911095"/>
              <a:ext cx="5781675" cy="4383405"/>
            </a:xfrm>
            <a:custGeom>
              <a:avLst/>
              <a:gdLst/>
              <a:ahLst/>
              <a:cxnLst/>
              <a:rect l="l" t="t" r="r" b="b"/>
              <a:pathLst>
                <a:path w="5781675" h="4383405">
                  <a:moveTo>
                    <a:pt x="3986403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3986403" y="2871216"/>
                  </a:lnTo>
                  <a:lnTo>
                    <a:pt x="3986403" y="2647188"/>
                  </a:lnTo>
                  <a:close/>
                </a:path>
                <a:path w="5781675" h="4383405">
                  <a:moveTo>
                    <a:pt x="4106799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4106799" y="3627120"/>
                  </a:lnTo>
                  <a:lnTo>
                    <a:pt x="4106799" y="3403092"/>
                  </a:lnTo>
                  <a:close/>
                </a:path>
                <a:path w="5781675" h="4383405">
                  <a:moveTo>
                    <a:pt x="4282059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4282059" y="2491740"/>
                  </a:lnTo>
                  <a:lnTo>
                    <a:pt x="4282059" y="2269236"/>
                  </a:lnTo>
                  <a:close/>
                </a:path>
                <a:path w="5781675" h="4383405">
                  <a:moveTo>
                    <a:pt x="4481703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4481703" y="2113788"/>
                  </a:lnTo>
                  <a:lnTo>
                    <a:pt x="4481703" y="1891284"/>
                  </a:lnTo>
                  <a:close/>
                </a:path>
                <a:path w="5781675" h="4383405">
                  <a:moveTo>
                    <a:pt x="4675251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4675251" y="224028"/>
                  </a:lnTo>
                  <a:lnTo>
                    <a:pt x="4675251" y="0"/>
                  </a:lnTo>
                  <a:close/>
                </a:path>
                <a:path w="5781675" h="4383405">
                  <a:moveTo>
                    <a:pt x="4775835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4775835" y="3249168"/>
                  </a:lnTo>
                  <a:lnTo>
                    <a:pt x="4775835" y="3025140"/>
                  </a:lnTo>
                  <a:close/>
                </a:path>
                <a:path w="5781675" h="4383405">
                  <a:moveTo>
                    <a:pt x="4960239" y="1133856"/>
                  </a:moveTo>
                  <a:lnTo>
                    <a:pt x="0" y="1133856"/>
                  </a:lnTo>
                  <a:lnTo>
                    <a:pt x="0" y="1357884"/>
                  </a:lnTo>
                  <a:lnTo>
                    <a:pt x="4960239" y="1357884"/>
                  </a:lnTo>
                  <a:lnTo>
                    <a:pt x="4960239" y="1133856"/>
                  </a:lnTo>
                  <a:close/>
                </a:path>
                <a:path w="5781675" h="4383405">
                  <a:moveTo>
                    <a:pt x="5071491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5071491" y="4383024"/>
                  </a:lnTo>
                  <a:lnTo>
                    <a:pt x="5071491" y="4158996"/>
                  </a:lnTo>
                  <a:close/>
                </a:path>
                <a:path w="5781675" h="4383405">
                  <a:moveTo>
                    <a:pt x="5307711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5307711" y="979932"/>
                  </a:lnTo>
                  <a:lnTo>
                    <a:pt x="5307711" y="755904"/>
                  </a:lnTo>
                  <a:close/>
                </a:path>
                <a:path w="5781675" h="4383405">
                  <a:moveTo>
                    <a:pt x="5385435" y="1511808"/>
                  </a:moveTo>
                  <a:lnTo>
                    <a:pt x="0" y="1511808"/>
                  </a:lnTo>
                  <a:lnTo>
                    <a:pt x="0" y="1735836"/>
                  </a:lnTo>
                  <a:lnTo>
                    <a:pt x="5385435" y="1735836"/>
                  </a:lnTo>
                  <a:lnTo>
                    <a:pt x="5385435" y="1511808"/>
                  </a:lnTo>
                  <a:close/>
                </a:path>
                <a:path w="5781675" h="4383405">
                  <a:moveTo>
                    <a:pt x="5452491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5452491" y="601980"/>
                  </a:lnTo>
                  <a:lnTo>
                    <a:pt x="5452491" y="377952"/>
                  </a:lnTo>
                  <a:close/>
                </a:path>
                <a:path w="5781675" h="4383405">
                  <a:moveTo>
                    <a:pt x="5781675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5781675" y="4005072"/>
                  </a:lnTo>
                  <a:lnTo>
                    <a:pt x="5781675" y="378104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9459594" y="569071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843276" y="6035930"/>
            <a:ext cx="59563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20"/>
              </a:lnSpc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749410" y="6078276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785607" y="53124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54008" y="4933899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664322" y="455625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959979" y="41780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159242" y="3799713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63990" y="34215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638158" y="30431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985884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131300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54059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693911" y="153047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63372" y="1350922"/>
            <a:ext cx="2875915" cy="4563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7265" marR="5715" indent="1293495">
              <a:lnSpc>
                <a:spcPts val="2980"/>
              </a:lnSpc>
              <a:spcBef>
                <a:spcPts val="27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5715" indent="251460">
              <a:lnSpc>
                <a:spcPct val="155100"/>
              </a:lnSpc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 b="1" i="1">
                <a:solidFill>
                  <a:srgbClr val="FF6600"/>
                </a:solidFill>
                <a:latin typeface="Calibri"/>
                <a:cs typeface="Calibri"/>
              </a:rPr>
              <a:t>Αναζήτηση</a:t>
            </a:r>
            <a:r>
              <a:rPr dirty="0" sz="2400" spc="-3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10" b="1" i="1">
                <a:solidFill>
                  <a:srgbClr val="FF6600"/>
                </a:solidFill>
                <a:latin typeface="Calibri"/>
                <a:cs typeface="Calibri"/>
              </a:rPr>
              <a:t>στοιχείων</a:t>
            </a:r>
            <a:r>
              <a:rPr dirty="0" sz="2400" spc="-3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δημοσιότητας</a:t>
            </a:r>
            <a:r>
              <a:rPr dirty="0" sz="2400" spc="-3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5" b="1" i="1">
                <a:solidFill>
                  <a:srgbClr val="FF6600"/>
                </a:solidFill>
                <a:latin typeface="Calibri"/>
                <a:cs typeface="Calibri"/>
              </a:rPr>
              <a:t>επιχειρήσεων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09022" y="1455674"/>
            <a:ext cx="5594985" cy="4916170"/>
            <a:chOff x="3609022" y="1455674"/>
            <a:chExt cx="5594985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6248399" y="1455674"/>
              <a:ext cx="2635250" cy="4916170"/>
            </a:xfrm>
            <a:custGeom>
              <a:avLst/>
              <a:gdLst/>
              <a:ahLst/>
              <a:cxnLst/>
              <a:rect l="l" t="t" r="r" b="b"/>
              <a:pathLst>
                <a:path w="2635250" h="4916170">
                  <a:moveTo>
                    <a:pt x="0" y="4838446"/>
                  </a:moveTo>
                  <a:lnTo>
                    <a:pt x="0" y="4915750"/>
                  </a:lnTo>
                </a:path>
                <a:path w="2635250" h="4916170">
                  <a:moveTo>
                    <a:pt x="0" y="4460494"/>
                  </a:moveTo>
                  <a:lnTo>
                    <a:pt x="0" y="4614418"/>
                  </a:lnTo>
                </a:path>
                <a:path w="2635250" h="4916170">
                  <a:moveTo>
                    <a:pt x="0" y="4082541"/>
                  </a:moveTo>
                  <a:lnTo>
                    <a:pt x="0" y="4236466"/>
                  </a:lnTo>
                </a:path>
                <a:path w="2635250" h="4916170">
                  <a:moveTo>
                    <a:pt x="0" y="3704590"/>
                  </a:moveTo>
                  <a:lnTo>
                    <a:pt x="0" y="3858514"/>
                  </a:lnTo>
                </a:path>
                <a:path w="2635250" h="4916170">
                  <a:moveTo>
                    <a:pt x="0" y="3326638"/>
                  </a:moveTo>
                  <a:lnTo>
                    <a:pt x="0" y="3480562"/>
                  </a:lnTo>
                </a:path>
                <a:path w="2635250" h="4916170">
                  <a:moveTo>
                    <a:pt x="0" y="2947162"/>
                  </a:moveTo>
                  <a:lnTo>
                    <a:pt x="0" y="3102610"/>
                  </a:lnTo>
                </a:path>
                <a:path w="2635250" h="4916170">
                  <a:moveTo>
                    <a:pt x="0" y="2569210"/>
                  </a:moveTo>
                  <a:lnTo>
                    <a:pt x="0" y="2724658"/>
                  </a:lnTo>
                </a:path>
                <a:path w="2635250" h="4916170">
                  <a:moveTo>
                    <a:pt x="0" y="2191258"/>
                  </a:moveTo>
                  <a:lnTo>
                    <a:pt x="0" y="2346706"/>
                  </a:lnTo>
                </a:path>
                <a:path w="2635250" h="4916170">
                  <a:moveTo>
                    <a:pt x="0" y="1813305"/>
                  </a:moveTo>
                  <a:lnTo>
                    <a:pt x="0" y="1967229"/>
                  </a:lnTo>
                </a:path>
                <a:path w="2635250" h="4916170">
                  <a:moveTo>
                    <a:pt x="0" y="1435353"/>
                  </a:moveTo>
                  <a:lnTo>
                    <a:pt x="0" y="1589277"/>
                  </a:lnTo>
                </a:path>
                <a:path w="2635250" h="4916170">
                  <a:moveTo>
                    <a:pt x="0" y="1057402"/>
                  </a:moveTo>
                  <a:lnTo>
                    <a:pt x="0" y="1211326"/>
                  </a:lnTo>
                </a:path>
                <a:path w="2635250" h="4916170">
                  <a:moveTo>
                    <a:pt x="0" y="679450"/>
                  </a:moveTo>
                  <a:lnTo>
                    <a:pt x="0" y="833374"/>
                  </a:lnTo>
                </a:path>
                <a:path w="2635250" h="4916170">
                  <a:moveTo>
                    <a:pt x="0" y="300989"/>
                  </a:moveTo>
                  <a:lnTo>
                    <a:pt x="0" y="455422"/>
                  </a:lnTo>
                </a:path>
                <a:path w="2635250" h="4916170">
                  <a:moveTo>
                    <a:pt x="0" y="0"/>
                  </a:moveTo>
                  <a:lnTo>
                    <a:pt x="0" y="77241"/>
                  </a:lnTo>
                </a:path>
                <a:path w="2635250" h="4916170">
                  <a:moveTo>
                    <a:pt x="2634996" y="2191258"/>
                  </a:moveTo>
                  <a:lnTo>
                    <a:pt x="2634996" y="4915750"/>
                  </a:lnTo>
                </a:path>
                <a:path w="2635250" h="4916170">
                  <a:moveTo>
                    <a:pt x="2634996" y="1435353"/>
                  </a:moveTo>
                  <a:lnTo>
                    <a:pt x="2634996" y="1967229"/>
                  </a:lnTo>
                </a:path>
                <a:path w="2635250" h="4916170">
                  <a:moveTo>
                    <a:pt x="2634996" y="1057402"/>
                  </a:moveTo>
                  <a:lnTo>
                    <a:pt x="2634996" y="1211326"/>
                  </a:lnTo>
                </a:path>
                <a:path w="2635250" h="4916170">
                  <a:moveTo>
                    <a:pt x="2634996" y="0"/>
                  </a:moveTo>
                  <a:lnTo>
                    <a:pt x="2634996" y="83337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13784" y="1532915"/>
              <a:ext cx="4974590" cy="224154"/>
            </a:xfrm>
            <a:custGeom>
              <a:avLst/>
              <a:gdLst/>
              <a:ahLst/>
              <a:cxnLst/>
              <a:rect l="l" t="t" r="r" b="b"/>
              <a:pathLst>
                <a:path w="4974590" h="224155">
                  <a:moveTo>
                    <a:pt x="4974209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4974209" y="223748"/>
                  </a:lnTo>
                  <a:lnTo>
                    <a:pt x="497420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13785" y="1911095"/>
              <a:ext cx="5589905" cy="4383405"/>
            </a:xfrm>
            <a:custGeom>
              <a:avLst/>
              <a:gdLst/>
              <a:ahLst/>
              <a:cxnLst/>
              <a:rect l="l" t="t" r="r" b="b"/>
              <a:pathLst>
                <a:path w="5589905" h="4383405">
                  <a:moveTo>
                    <a:pt x="3926967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3926967" y="4383024"/>
                  </a:lnTo>
                  <a:lnTo>
                    <a:pt x="3926967" y="4158996"/>
                  </a:lnTo>
                  <a:close/>
                </a:path>
                <a:path w="5589905" h="4383405">
                  <a:moveTo>
                    <a:pt x="3952875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3952875" y="2491740"/>
                  </a:lnTo>
                  <a:lnTo>
                    <a:pt x="3952875" y="2269236"/>
                  </a:lnTo>
                  <a:close/>
                </a:path>
                <a:path w="5589905" h="4383405">
                  <a:moveTo>
                    <a:pt x="4013835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4013835" y="3627120"/>
                  </a:lnTo>
                  <a:lnTo>
                    <a:pt x="4013835" y="3403092"/>
                  </a:lnTo>
                  <a:close/>
                </a:path>
                <a:path w="5589905" h="4383405">
                  <a:moveTo>
                    <a:pt x="4309491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4309491" y="2113788"/>
                  </a:lnTo>
                  <a:lnTo>
                    <a:pt x="4309491" y="1891284"/>
                  </a:lnTo>
                  <a:close/>
                </a:path>
                <a:path w="5589905" h="4383405">
                  <a:moveTo>
                    <a:pt x="4391787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4391787" y="2871216"/>
                  </a:lnTo>
                  <a:lnTo>
                    <a:pt x="4391787" y="2647188"/>
                  </a:lnTo>
                  <a:close/>
                </a:path>
                <a:path w="5589905" h="4383405">
                  <a:moveTo>
                    <a:pt x="4510659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4510659" y="3249168"/>
                  </a:lnTo>
                  <a:lnTo>
                    <a:pt x="4510659" y="3025140"/>
                  </a:lnTo>
                  <a:close/>
                </a:path>
                <a:path w="5589905" h="4383405">
                  <a:moveTo>
                    <a:pt x="4567047" y="1133856"/>
                  </a:moveTo>
                  <a:lnTo>
                    <a:pt x="0" y="1133856"/>
                  </a:lnTo>
                  <a:lnTo>
                    <a:pt x="0" y="1357884"/>
                  </a:lnTo>
                  <a:lnTo>
                    <a:pt x="4567047" y="1357884"/>
                  </a:lnTo>
                  <a:lnTo>
                    <a:pt x="4567047" y="1133856"/>
                  </a:lnTo>
                  <a:close/>
                </a:path>
                <a:path w="5589905" h="4383405">
                  <a:moveTo>
                    <a:pt x="4570095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4570095" y="224028"/>
                  </a:lnTo>
                  <a:lnTo>
                    <a:pt x="4570095" y="0"/>
                  </a:lnTo>
                  <a:close/>
                </a:path>
                <a:path w="5589905" h="4383405">
                  <a:moveTo>
                    <a:pt x="5269611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5269611" y="4005072"/>
                  </a:lnTo>
                  <a:lnTo>
                    <a:pt x="5269611" y="3781044"/>
                  </a:lnTo>
                  <a:close/>
                </a:path>
                <a:path w="5589905" h="4383405">
                  <a:moveTo>
                    <a:pt x="5406771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5406771" y="979932"/>
                  </a:lnTo>
                  <a:lnTo>
                    <a:pt x="5406771" y="755904"/>
                  </a:lnTo>
                  <a:close/>
                </a:path>
                <a:path w="5589905" h="4383405">
                  <a:moveTo>
                    <a:pt x="5525643" y="1511808"/>
                  </a:moveTo>
                  <a:lnTo>
                    <a:pt x="0" y="1511808"/>
                  </a:lnTo>
                  <a:lnTo>
                    <a:pt x="0" y="1735836"/>
                  </a:lnTo>
                  <a:lnTo>
                    <a:pt x="5525643" y="1735836"/>
                  </a:lnTo>
                  <a:lnTo>
                    <a:pt x="5525643" y="1511808"/>
                  </a:lnTo>
                  <a:close/>
                </a:path>
                <a:path w="5589905" h="4383405">
                  <a:moveTo>
                    <a:pt x="5589651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5589651" y="601980"/>
                  </a:lnTo>
                  <a:lnTo>
                    <a:pt x="5589651" y="37795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948166" y="569071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843276" y="6035930"/>
            <a:ext cx="59563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20"/>
              </a:lnSpc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605776" y="6078276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91373" y="53124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89468" y="4933899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69706" y="455625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630414" y="4178045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88300" y="379971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204706" y="34215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45602" y="30431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85326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268714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248268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652764" y="153047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63372" y="1350922"/>
            <a:ext cx="2875915" cy="4563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7265" marR="5715" indent="1293495">
              <a:lnSpc>
                <a:spcPts val="2980"/>
              </a:lnSpc>
              <a:spcBef>
                <a:spcPts val="27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5715" indent="251460">
              <a:lnSpc>
                <a:spcPct val="155100"/>
              </a:lnSpc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45" b="1" i="1">
                <a:solidFill>
                  <a:srgbClr val="FF6600"/>
                </a:solidFill>
                <a:latin typeface="Calibri"/>
                <a:cs typeface="Calibri"/>
              </a:rPr>
              <a:t>Πληρωμές</a:t>
            </a:r>
            <a:r>
              <a:rPr dirty="0" sz="2400" spc="-5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-120" b="1" i="1">
                <a:solidFill>
                  <a:srgbClr val="FF6600"/>
                </a:solidFill>
                <a:latin typeface="Calibri"/>
                <a:cs typeface="Calibri"/>
              </a:rPr>
              <a:t>/</a:t>
            </a:r>
            <a:r>
              <a:rPr dirty="0" sz="2400" spc="-5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0" b="1" i="1">
                <a:solidFill>
                  <a:srgbClr val="FF6600"/>
                </a:solidFill>
                <a:latin typeface="Calibri"/>
                <a:cs typeface="Calibri"/>
              </a:rPr>
              <a:t>Ετήσιο</a:t>
            </a:r>
            <a:r>
              <a:rPr dirty="0" sz="2400" spc="-5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0" b="1" i="1">
                <a:solidFill>
                  <a:srgbClr val="FF6600"/>
                </a:solidFill>
                <a:latin typeface="Calibri"/>
                <a:cs typeface="Calibri"/>
              </a:rPr>
              <a:t>τέλος</a:t>
            </a:r>
            <a:r>
              <a:rPr dirty="0" sz="2400" spc="-4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10" b="1" i="1">
                <a:solidFill>
                  <a:srgbClr val="FF6600"/>
                </a:solidFill>
                <a:latin typeface="Calibri"/>
                <a:cs typeface="Calibri"/>
              </a:rPr>
              <a:t>τήρησης</a:t>
            </a:r>
            <a:r>
              <a:rPr dirty="0" sz="2400" spc="-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0" b="1" i="1">
                <a:solidFill>
                  <a:srgbClr val="FF6600"/>
                </a:solidFill>
                <a:latin typeface="Calibri"/>
                <a:cs typeface="Calibri"/>
              </a:rPr>
              <a:t>μερίδας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09022" y="1455674"/>
            <a:ext cx="5875020" cy="4916170"/>
            <a:chOff x="3609022" y="1455674"/>
            <a:chExt cx="5875020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6248399" y="1455674"/>
              <a:ext cx="2635250" cy="4916170"/>
            </a:xfrm>
            <a:custGeom>
              <a:avLst/>
              <a:gdLst/>
              <a:ahLst/>
              <a:cxnLst/>
              <a:rect l="l" t="t" r="r" b="b"/>
              <a:pathLst>
                <a:path w="2635250" h="4916170">
                  <a:moveTo>
                    <a:pt x="0" y="4838446"/>
                  </a:moveTo>
                  <a:lnTo>
                    <a:pt x="0" y="4915750"/>
                  </a:lnTo>
                </a:path>
                <a:path w="2635250" h="4916170">
                  <a:moveTo>
                    <a:pt x="0" y="4460494"/>
                  </a:moveTo>
                  <a:lnTo>
                    <a:pt x="0" y="4614418"/>
                  </a:lnTo>
                </a:path>
                <a:path w="2635250" h="4916170">
                  <a:moveTo>
                    <a:pt x="0" y="4082541"/>
                  </a:moveTo>
                  <a:lnTo>
                    <a:pt x="0" y="4236466"/>
                  </a:lnTo>
                </a:path>
                <a:path w="2635250" h="4916170">
                  <a:moveTo>
                    <a:pt x="0" y="3704590"/>
                  </a:moveTo>
                  <a:lnTo>
                    <a:pt x="0" y="3858514"/>
                  </a:lnTo>
                </a:path>
                <a:path w="2635250" h="4916170">
                  <a:moveTo>
                    <a:pt x="0" y="3326638"/>
                  </a:moveTo>
                  <a:lnTo>
                    <a:pt x="0" y="3480562"/>
                  </a:lnTo>
                </a:path>
                <a:path w="2635250" h="4916170">
                  <a:moveTo>
                    <a:pt x="0" y="2947162"/>
                  </a:moveTo>
                  <a:lnTo>
                    <a:pt x="0" y="3102610"/>
                  </a:lnTo>
                </a:path>
                <a:path w="2635250" h="4916170">
                  <a:moveTo>
                    <a:pt x="0" y="2569210"/>
                  </a:moveTo>
                  <a:lnTo>
                    <a:pt x="0" y="2724658"/>
                  </a:lnTo>
                </a:path>
                <a:path w="2635250" h="4916170">
                  <a:moveTo>
                    <a:pt x="0" y="2191258"/>
                  </a:moveTo>
                  <a:lnTo>
                    <a:pt x="0" y="2346706"/>
                  </a:lnTo>
                </a:path>
                <a:path w="2635250" h="4916170">
                  <a:moveTo>
                    <a:pt x="0" y="1813305"/>
                  </a:moveTo>
                  <a:lnTo>
                    <a:pt x="0" y="1967229"/>
                  </a:lnTo>
                </a:path>
                <a:path w="2635250" h="4916170">
                  <a:moveTo>
                    <a:pt x="0" y="1435353"/>
                  </a:moveTo>
                  <a:lnTo>
                    <a:pt x="0" y="1589277"/>
                  </a:lnTo>
                </a:path>
                <a:path w="2635250" h="4916170">
                  <a:moveTo>
                    <a:pt x="0" y="1057402"/>
                  </a:moveTo>
                  <a:lnTo>
                    <a:pt x="0" y="1211326"/>
                  </a:lnTo>
                </a:path>
                <a:path w="2635250" h="4916170">
                  <a:moveTo>
                    <a:pt x="0" y="679450"/>
                  </a:moveTo>
                  <a:lnTo>
                    <a:pt x="0" y="833374"/>
                  </a:lnTo>
                </a:path>
                <a:path w="2635250" h="4916170">
                  <a:moveTo>
                    <a:pt x="0" y="300989"/>
                  </a:moveTo>
                  <a:lnTo>
                    <a:pt x="0" y="455422"/>
                  </a:lnTo>
                </a:path>
                <a:path w="2635250" h="4916170">
                  <a:moveTo>
                    <a:pt x="0" y="0"/>
                  </a:moveTo>
                  <a:lnTo>
                    <a:pt x="0" y="77241"/>
                  </a:lnTo>
                </a:path>
                <a:path w="2635250" h="4916170">
                  <a:moveTo>
                    <a:pt x="2634996" y="4460494"/>
                  </a:moveTo>
                  <a:lnTo>
                    <a:pt x="2634996" y="4915750"/>
                  </a:lnTo>
                </a:path>
                <a:path w="2635250" h="4916170">
                  <a:moveTo>
                    <a:pt x="2634996" y="1057402"/>
                  </a:moveTo>
                  <a:lnTo>
                    <a:pt x="2634996" y="4236466"/>
                  </a:lnTo>
                </a:path>
                <a:path w="2635250" h="4916170">
                  <a:moveTo>
                    <a:pt x="2634996" y="0"/>
                  </a:moveTo>
                  <a:lnTo>
                    <a:pt x="2634996" y="83337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13784" y="1532915"/>
              <a:ext cx="4912360" cy="224154"/>
            </a:xfrm>
            <a:custGeom>
              <a:avLst/>
              <a:gdLst/>
              <a:ahLst/>
              <a:cxnLst/>
              <a:rect l="l" t="t" r="r" b="b"/>
              <a:pathLst>
                <a:path w="4912359" h="224155">
                  <a:moveTo>
                    <a:pt x="4912233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4912233" y="223748"/>
                  </a:lnTo>
                  <a:lnTo>
                    <a:pt x="491223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13785" y="1911095"/>
              <a:ext cx="5870575" cy="4383405"/>
            </a:xfrm>
            <a:custGeom>
              <a:avLst/>
              <a:gdLst/>
              <a:ahLst/>
              <a:cxnLst/>
              <a:rect l="l" t="t" r="r" b="b"/>
              <a:pathLst>
                <a:path w="5870575" h="4383405">
                  <a:moveTo>
                    <a:pt x="3913251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3913251" y="3249168"/>
                  </a:lnTo>
                  <a:lnTo>
                    <a:pt x="3913251" y="3025140"/>
                  </a:lnTo>
                  <a:close/>
                </a:path>
                <a:path w="5870575" h="4383405">
                  <a:moveTo>
                    <a:pt x="4221099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4221099" y="3627120"/>
                  </a:lnTo>
                  <a:lnTo>
                    <a:pt x="4221099" y="3403092"/>
                  </a:lnTo>
                  <a:close/>
                </a:path>
                <a:path w="5870575" h="4383405">
                  <a:moveTo>
                    <a:pt x="4240911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4240911" y="4383024"/>
                  </a:lnTo>
                  <a:lnTo>
                    <a:pt x="4240911" y="4158996"/>
                  </a:lnTo>
                  <a:close/>
                </a:path>
                <a:path w="5870575" h="4383405">
                  <a:moveTo>
                    <a:pt x="4391787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4391787" y="2491740"/>
                  </a:lnTo>
                  <a:lnTo>
                    <a:pt x="4391787" y="2269236"/>
                  </a:lnTo>
                  <a:close/>
                </a:path>
                <a:path w="5870575" h="4383405">
                  <a:moveTo>
                    <a:pt x="4467987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4467987" y="224028"/>
                  </a:lnTo>
                  <a:lnTo>
                    <a:pt x="4467987" y="0"/>
                  </a:lnTo>
                  <a:close/>
                </a:path>
                <a:path w="5870575" h="4383405">
                  <a:moveTo>
                    <a:pt x="4692015" y="1133856"/>
                  </a:moveTo>
                  <a:lnTo>
                    <a:pt x="0" y="1133856"/>
                  </a:lnTo>
                  <a:lnTo>
                    <a:pt x="0" y="1357884"/>
                  </a:lnTo>
                  <a:lnTo>
                    <a:pt x="4692015" y="1357884"/>
                  </a:lnTo>
                  <a:lnTo>
                    <a:pt x="4692015" y="1133856"/>
                  </a:lnTo>
                  <a:close/>
                </a:path>
                <a:path w="5870575" h="4383405">
                  <a:moveTo>
                    <a:pt x="4772787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4772787" y="2113788"/>
                  </a:lnTo>
                  <a:lnTo>
                    <a:pt x="4772787" y="1891284"/>
                  </a:lnTo>
                  <a:close/>
                </a:path>
                <a:path w="5870575" h="4383405">
                  <a:moveTo>
                    <a:pt x="4786503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4786503" y="2871216"/>
                  </a:lnTo>
                  <a:lnTo>
                    <a:pt x="4786503" y="2647188"/>
                  </a:lnTo>
                  <a:close/>
                </a:path>
                <a:path w="5870575" h="4383405">
                  <a:moveTo>
                    <a:pt x="4967859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4967859" y="979932"/>
                  </a:lnTo>
                  <a:lnTo>
                    <a:pt x="4967859" y="755904"/>
                  </a:lnTo>
                  <a:close/>
                </a:path>
                <a:path w="5870575" h="4383405">
                  <a:moveTo>
                    <a:pt x="5237607" y="1511808"/>
                  </a:moveTo>
                  <a:lnTo>
                    <a:pt x="0" y="1511808"/>
                  </a:lnTo>
                  <a:lnTo>
                    <a:pt x="0" y="1735836"/>
                  </a:lnTo>
                  <a:lnTo>
                    <a:pt x="5237607" y="1735836"/>
                  </a:lnTo>
                  <a:lnTo>
                    <a:pt x="5237607" y="1511808"/>
                  </a:lnTo>
                  <a:close/>
                </a:path>
                <a:path w="5870575" h="4383405">
                  <a:moveTo>
                    <a:pt x="5577459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5577459" y="4005072"/>
                  </a:lnTo>
                  <a:lnTo>
                    <a:pt x="5577459" y="3781044"/>
                  </a:lnTo>
                  <a:close/>
                </a:path>
                <a:path w="5870575" h="4383405">
                  <a:moveTo>
                    <a:pt x="5870067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5870067" y="601980"/>
                  </a:lnTo>
                  <a:lnTo>
                    <a:pt x="5870067" y="37795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900161" y="53124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24785" y="5657673"/>
            <a:ext cx="1214120" cy="651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20"/>
              </a:lnSpc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marL="630555">
              <a:lnSpc>
                <a:spcPct val="100000"/>
              </a:lnSpc>
              <a:spcBef>
                <a:spcPts val="105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256268" y="570001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918831" y="6078276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91425" y="4933899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64042" y="455625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69706" y="41780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450706" y="379971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15781" y="34215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370569" y="30431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646032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548241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46542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590533" y="153047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63372" y="1350922"/>
            <a:ext cx="2875915" cy="4185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7265" marR="5715" indent="1293495">
              <a:lnSpc>
                <a:spcPts val="2980"/>
              </a:lnSpc>
              <a:spcBef>
                <a:spcPts val="27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5715" indent="251460">
              <a:lnSpc>
                <a:spcPct val="155100"/>
              </a:lnSpc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5" b="1" i="1">
                <a:solidFill>
                  <a:srgbClr val="FF6600"/>
                </a:solidFill>
                <a:latin typeface="Calibri"/>
                <a:cs typeface="Calibri"/>
              </a:rPr>
              <a:t>Καταχώριση</a:t>
            </a:r>
            <a:r>
              <a:rPr dirty="0" sz="2400" spc="-5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70" b="1" i="1">
                <a:solidFill>
                  <a:srgbClr val="FF6600"/>
                </a:solidFill>
                <a:latin typeface="Calibri"/>
                <a:cs typeface="Calibri"/>
              </a:rPr>
              <a:t>Καταστατικού</a:t>
            </a:r>
            <a:r>
              <a:rPr dirty="0" sz="2400" spc="-4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50" b="1" i="1">
                <a:solidFill>
                  <a:srgbClr val="FF6600"/>
                </a:solidFill>
                <a:latin typeface="Calibri"/>
                <a:cs typeface="Calibri"/>
              </a:rPr>
              <a:t>και</a:t>
            </a:r>
            <a:r>
              <a:rPr dirty="0" sz="2400" spc="-4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95" b="1" i="1">
                <a:solidFill>
                  <a:srgbClr val="FF6600"/>
                </a:solidFill>
                <a:latin typeface="Calibri"/>
                <a:cs typeface="Calibri"/>
              </a:rPr>
              <a:t>μεταβολών</a:t>
            </a:r>
            <a:r>
              <a:rPr dirty="0" sz="2400" spc="-2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65" b="1" i="1">
                <a:solidFill>
                  <a:srgbClr val="FF6600"/>
                </a:solidFill>
                <a:latin typeface="Calibri"/>
                <a:cs typeface="Calibri"/>
              </a:rPr>
              <a:t>του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09022" y="1455674"/>
            <a:ext cx="5465445" cy="4916170"/>
            <a:chOff x="3609022" y="1455674"/>
            <a:chExt cx="5465445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6248399" y="1455674"/>
              <a:ext cx="2635250" cy="4916170"/>
            </a:xfrm>
            <a:custGeom>
              <a:avLst/>
              <a:gdLst/>
              <a:ahLst/>
              <a:cxnLst/>
              <a:rect l="l" t="t" r="r" b="b"/>
              <a:pathLst>
                <a:path w="2635250" h="4916170">
                  <a:moveTo>
                    <a:pt x="0" y="4838446"/>
                  </a:moveTo>
                  <a:lnTo>
                    <a:pt x="0" y="4915750"/>
                  </a:lnTo>
                </a:path>
                <a:path w="2635250" h="4916170">
                  <a:moveTo>
                    <a:pt x="0" y="4460494"/>
                  </a:moveTo>
                  <a:lnTo>
                    <a:pt x="0" y="4614418"/>
                  </a:lnTo>
                </a:path>
                <a:path w="2635250" h="4916170">
                  <a:moveTo>
                    <a:pt x="0" y="4082541"/>
                  </a:moveTo>
                  <a:lnTo>
                    <a:pt x="0" y="4236466"/>
                  </a:lnTo>
                </a:path>
                <a:path w="2635250" h="4916170">
                  <a:moveTo>
                    <a:pt x="0" y="3704590"/>
                  </a:moveTo>
                  <a:lnTo>
                    <a:pt x="0" y="3858514"/>
                  </a:lnTo>
                </a:path>
                <a:path w="2635250" h="4916170">
                  <a:moveTo>
                    <a:pt x="0" y="3326638"/>
                  </a:moveTo>
                  <a:lnTo>
                    <a:pt x="0" y="3480562"/>
                  </a:lnTo>
                </a:path>
                <a:path w="2635250" h="4916170">
                  <a:moveTo>
                    <a:pt x="0" y="2947162"/>
                  </a:moveTo>
                  <a:lnTo>
                    <a:pt x="0" y="3102610"/>
                  </a:lnTo>
                </a:path>
                <a:path w="2635250" h="4916170">
                  <a:moveTo>
                    <a:pt x="0" y="2569210"/>
                  </a:moveTo>
                  <a:lnTo>
                    <a:pt x="0" y="2724658"/>
                  </a:lnTo>
                </a:path>
                <a:path w="2635250" h="4916170">
                  <a:moveTo>
                    <a:pt x="0" y="2191258"/>
                  </a:moveTo>
                  <a:lnTo>
                    <a:pt x="0" y="2346706"/>
                  </a:lnTo>
                </a:path>
                <a:path w="2635250" h="4916170">
                  <a:moveTo>
                    <a:pt x="0" y="1813305"/>
                  </a:moveTo>
                  <a:lnTo>
                    <a:pt x="0" y="1967229"/>
                  </a:lnTo>
                </a:path>
                <a:path w="2635250" h="4916170">
                  <a:moveTo>
                    <a:pt x="0" y="1435353"/>
                  </a:moveTo>
                  <a:lnTo>
                    <a:pt x="0" y="1589277"/>
                  </a:lnTo>
                </a:path>
                <a:path w="2635250" h="4916170">
                  <a:moveTo>
                    <a:pt x="0" y="1057402"/>
                  </a:moveTo>
                  <a:lnTo>
                    <a:pt x="0" y="1211326"/>
                  </a:lnTo>
                </a:path>
                <a:path w="2635250" h="4916170">
                  <a:moveTo>
                    <a:pt x="0" y="679450"/>
                  </a:moveTo>
                  <a:lnTo>
                    <a:pt x="0" y="833374"/>
                  </a:lnTo>
                </a:path>
                <a:path w="2635250" h="4916170">
                  <a:moveTo>
                    <a:pt x="0" y="300989"/>
                  </a:moveTo>
                  <a:lnTo>
                    <a:pt x="0" y="455422"/>
                  </a:lnTo>
                </a:path>
                <a:path w="2635250" h="4916170">
                  <a:moveTo>
                    <a:pt x="0" y="0"/>
                  </a:moveTo>
                  <a:lnTo>
                    <a:pt x="0" y="77241"/>
                  </a:lnTo>
                </a:path>
                <a:path w="2635250" h="4916170">
                  <a:moveTo>
                    <a:pt x="2634996" y="4460494"/>
                  </a:moveTo>
                  <a:lnTo>
                    <a:pt x="2634996" y="4915750"/>
                  </a:lnTo>
                </a:path>
                <a:path w="2635250" h="4916170">
                  <a:moveTo>
                    <a:pt x="2634996" y="0"/>
                  </a:moveTo>
                  <a:lnTo>
                    <a:pt x="2634996" y="423646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13784" y="1532915"/>
              <a:ext cx="4854575" cy="224154"/>
            </a:xfrm>
            <a:custGeom>
              <a:avLst/>
              <a:gdLst/>
              <a:ahLst/>
              <a:cxnLst/>
              <a:rect l="l" t="t" r="r" b="b"/>
              <a:pathLst>
                <a:path w="4854575" h="224155">
                  <a:moveTo>
                    <a:pt x="4854320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4854320" y="223748"/>
                  </a:lnTo>
                  <a:lnTo>
                    <a:pt x="485432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13785" y="1911095"/>
              <a:ext cx="5460365" cy="4383405"/>
            </a:xfrm>
            <a:custGeom>
              <a:avLst/>
              <a:gdLst/>
              <a:ahLst/>
              <a:cxnLst/>
              <a:rect l="l" t="t" r="r" b="b"/>
              <a:pathLst>
                <a:path w="5460365" h="4383405">
                  <a:moveTo>
                    <a:pt x="3789807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3789807" y="3627120"/>
                  </a:lnTo>
                  <a:lnTo>
                    <a:pt x="3789807" y="3403092"/>
                  </a:lnTo>
                  <a:close/>
                </a:path>
                <a:path w="5460365" h="4383405">
                  <a:moveTo>
                    <a:pt x="3798951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3798951" y="2871216"/>
                  </a:lnTo>
                  <a:lnTo>
                    <a:pt x="3798951" y="2647188"/>
                  </a:lnTo>
                  <a:close/>
                </a:path>
                <a:path w="5460365" h="4383405">
                  <a:moveTo>
                    <a:pt x="4292727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4292727" y="4383024"/>
                  </a:lnTo>
                  <a:lnTo>
                    <a:pt x="4292727" y="4158996"/>
                  </a:lnTo>
                  <a:close/>
                </a:path>
                <a:path w="5460365" h="4383405">
                  <a:moveTo>
                    <a:pt x="4594479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4594479" y="3249168"/>
                  </a:lnTo>
                  <a:lnTo>
                    <a:pt x="4594479" y="3025140"/>
                  </a:lnTo>
                  <a:close/>
                </a:path>
                <a:path w="5460365" h="4383405">
                  <a:moveTo>
                    <a:pt x="4606671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4606671" y="2113788"/>
                  </a:lnTo>
                  <a:lnTo>
                    <a:pt x="4606671" y="1891284"/>
                  </a:lnTo>
                  <a:close/>
                </a:path>
                <a:path w="5460365" h="4383405">
                  <a:moveTo>
                    <a:pt x="4699635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4699635" y="224028"/>
                  </a:lnTo>
                  <a:lnTo>
                    <a:pt x="4699635" y="0"/>
                  </a:lnTo>
                  <a:close/>
                </a:path>
                <a:path w="5460365" h="4383405">
                  <a:moveTo>
                    <a:pt x="4893183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4893183" y="2491740"/>
                  </a:lnTo>
                  <a:lnTo>
                    <a:pt x="4893183" y="2269236"/>
                  </a:lnTo>
                  <a:close/>
                </a:path>
                <a:path w="5460365" h="4383405">
                  <a:moveTo>
                    <a:pt x="5094351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5094351" y="601980"/>
                  </a:lnTo>
                  <a:lnTo>
                    <a:pt x="5094351" y="377952"/>
                  </a:lnTo>
                  <a:close/>
                </a:path>
                <a:path w="5460365" h="4383405">
                  <a:moveTo>
                    <a:pt x="5187315" y="1511808"/>
                  </a:moveTo>
                  <a:lnTo>
                    <a:pt x="0" y="1511808"/>
                  </a:lnTo>
                  <a:lnTo>
                    <a:pt x="0" y="1735836"/>
                  </a:lnTo>
                  <a:lnTo>
                    <a:pt x="5187315" y="1735836"/>
                  </a:lnTo>
                  <a:lnTo>
                    <a:pt x="5187315" y="1511808"/>
                  </a:lnTo>
                  <a:close/>
                </a:path>
                <a:path w="5460365" h="4383405">
                  <a:moveTo>
                    <a:pt x="5194935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5194935" y="979932"/>
                  </a:lnTo>
                  <a:lnTo>
                    <a:pt x="5194935" y="755904"/>
                  </a:lnTo>
                  <a:close/>
                </a:path>
                <a:path w="5460365" h="4383405">
                  <a:moveTo>
                    <a:pt x="5269611" y="1133856"/>
                  </a:moveTo>
                  <a:lnTo>
                    <a:pt x="0" y="1133856"/>
                  </a:lnTo>
                  <a:lnTo>
                    <a:pt x="0" y="1357884"/>
                  </a:lnTo>
                  <a:lnTo>
                    <a:pt x="5269611" y="1357884"/>
                  </a:lnTo>
                  <a:lnTo>
                    <a:pt x="5269611" y="1133856"/>
                  </a:lnTo>
                  <a:close/>
                </a:path>
                <a:path w="5460365" h="4383405">
                  <a:moveTo>
                    <a:pt x="5460111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5460111" y="4005072"/>
                  </a:lnTo>
                  <a:lnTo>
                    <a:pt x="5460111" y="378104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467981" y="5312409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24785" y="5657673"/>
            <a:ext cx="1214120" cy="651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20"/>
              </a:lnSpc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marL="630555">
              <a:lnSpc>
                <a:spcPct val="100000"/>
              </a:lnSpc>
              <a:spcBef>
                <a:spcPts val="105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139173" y="570001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6,1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970646" y="6078276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72398" y="4933899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477506" y="455625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571738" y="41780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285226" y="379971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866378" y="34215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948166" y="30431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872855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772906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377555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532621" y="153047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63372" y="1350922"/>
            <a:ext cx="2875915" cy="4185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7265" marR="5715" indent="1293495">
              <a:lnSpc>
                <a:spcPts val="2980"/>
              </a:lnSpc>
              <a:spcBef>
                <a:spcPts val="27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5715" indent="251460">
              <a:lnSpc>
                <a:spcPct val="155100"/>
              </a:lnSpc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5" b="1" i="1">
                <a:solidFill>
                  <a:srgbClr val="FF6600"/>
                </a:solidFill>
                <a:latin typeface="Calibri"/>
                <a:cs typeface="Calibri"/>
              </a:rPr>
              <a:t>Καταχώριση</a:t>
            </a:r>
            <a:r>
              <a:rPr dirty="0" sz="2400" spc="-4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75" b="1" i="1">
                <a:solidFill>
                  <a:srgbClr val="FF6600"/>
                </a:solidFill>
                <a:latin typeface="Calibri"/>
                <a:cs typeface="Calibri"/>
              </a:rPr>
              <a:t>άλλων</a:t>
            </a:r>
            <a:r>
              <a:rPr dirty="0" sz="2400" spc="-3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95" b="1" i="1">
                <a:solidFill>
                  <a:srgbClr val="FF6600"/>
                </a:solidFill>
                <a:latin typeface="Calibri"/>
                <a:cs typeface="Calibri"/>
              </a:rPr>
              <a:t>μεταβολών</a:t>
            </a:r>
            <a:r>
              <a:rPr dirty="0" sz="2400" spc="-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50" b="1" i="1">
                <a:solidFill>
                  <a:srgbClr val="FF6600"/>
                </a:solidFill>
                <a:latin typeface="Calibri"/>
                <a:cs typeface="Calibri"/>
              </a:rPr>
              <a:t>πλην</a:t>
            </a:r>
            <a:r>
              <a:rPr dirty="0" sz="2400" spc="-3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55" b="1" i="1">
                <a:solidFill>
                  <a:srgbClr val="FF6600"/>
                </a:solidFill>
                <a:latin typeface="Calibri"/>
                <a:cs typeface="Calibri"/>
              </a:rPr>
              <a:t>Καταστατικού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09022" y="1455674"/>
            <a:ext cx="5189220" cy="4916170"/>
            <a:chOff x="3609022" y="1455674"/>
            <a:chExt cx="5189220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6248399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838446"/>
                  </a:moveTo>
                  <a:lnTo>
                    <a:pt x="0" y="4915750"/>
                  </a:lnTo>
                </a:path>
                <a:path w="0" h="4916170">
                  <a:moveTo>
                    <a:pt x="0" y="4460494"/>
                  </a:moveTo>
                  <a:lnTo>
                    <a:pt x="0" y="4614418"/>
                  </a:lnTo>
                </a:path>
                <a:path w="0" h="4916170">
                  <a:moveTo>
                    <a:pt x="0" y="4082541"/>
                  </a:moveTo>
                  <a:lnTo>
                    <a:pt x="0" y="4236466"/>
                  </a:lnTo>
                </a:path>
                <a:path w="0" h="4916170">
                  <a:moveTo>
                    <a:pt x="0" y="3704590"/>
                  </a:moveTo>
                  <a:lnTo>
                    <a:pt x="0" y="3858514"/>
                  </a:lnTo>
                </a:path>
                <a:path w="0" h="4916170">
                  <a:moveTo>
                    <a:pt x="0" y="3326638"/>
                  </a:moveTo>
                  <a:lnTo>
                    <a:pt x="0" y="3480562"/>
                  </a:lnTo>
                </a:path>
                <a:path w="0" h="4916170">
                  <a:moveTo>
                    <a:pt x="0" y="2947162"/>
                  </a:moveTo>
                  <a:lnTo>
                    <a:pt x="0" y="3102610"/>
                  </a:lnTo>
                </a:path>
                <a:path w="0" h="4916170">
                  <a:moveTo>
                    <a:pt x="0" y="2569210"/>
                  </a:moveTo>
                  <a:lnTo>
                    <a:pt x="0" y="2724658"/>
                  </a:lnTo>
                </a:path>
                <a:path w="0" h="4916170">
                  <a:moveTo>
                    <a:pt x="0" y="2191258"/>
                  </a:moveTo>
                  <a:lnTo>
                    <a:pt x="0" y="2346706"/>
                  </a:lnTo>
                </a:path>
                <a:path w="0" h="4916170">
                  <a:moveTo>
                    <a:pt x="0" y="1813305"/>
                  </a:moveTo>
                  <a:lnTo>
                    <a:pt x="0" y="1967229"/>
                  </a:lnTo>
                </a:path>
                <a:path w="0" h="4916170">
                  <a:moveTo>
                    <a:pt x="0" y="1435353"/>
                  </a:moveTo>
                  <a:lnTo>
                    <a:pt x="0" y="1589277"/>
                  </a:lnTo>
                </a:path>
                <a:path w="0" h="4916170">
                  <a:moveTo>
                    <a:pt x="0" y="1057402"/>
                  </a:moveTo>
                  <a:lnTo>
                    <a:pt x="0" y="1211326"/>
                  </a:lnTo>
                </a:path>
                <a:path w="0" h="4916170">
                  <a:moveTo>
                    <a:pt x="0" y="679450"/>
                  </a:moveTo>
                  <a:lnTo>
                    <a:pt x="0" y="833374"/>
                  </a:lnTo>
                </a:path>
                <a:path w="0" h="4916170">
                  <a:moveTo>
                    <a:pt x="0" y="300989"/>
                  </a:moveTo>
                  <a:lnTo>
                    <a:pt x="0" y="455422"/>
                  </a:lnTo>
                </a:path>
                <a:path w="0" h="4916170">
                  <a:moveTo>
                    <a:pt x="0" y="0"/>
                  </a:moveTo>
                  <a:lnTo>
                    <a:pt x="0" y="7724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13784" y="1532915"/>
              <a:ext cx="4665345" cy="224154"/>
            </a:xfrm>
            <a:custGeom>
              <a:avLst/>
              <a:gdLst/>
              <a:ahLst/>
              <a:cxnLst/>
              <a:rect l="l" t="t" r="r" b="b"/>
              <a:pathLst>
                <a:path w="4665345" h="224155">
                  <a:moveTo>
                    <a:pt x="4664837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4664837" y="223748"/>
                  </a:lnTo>
                  <a:lnTo>
                    <a:pt x="466483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13785" y="1911095"/>
              <a:ext cx="5184775" cy="4383405"/>
            </a:xfrm>
            <a:custGeom>
              <a:avLst/>
              <a:gdLst/>
              <a:ahLst/>
              <a:cxnLst/>
              <a:rect l="l" t="t" r="r" b="b"/>
              <a:pathLst>
                <a:path w="5184775" h="4383405">
                  <a:moveTo>
                    <a:pt x="3242691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3242691" y="3627120"/>
                  </a:lnTo>
                  <a:lnTo>
                    <a:pt x="3242691" y="3403092"/>
                  </a:lnTo>
                  <a:close/>
                </a:path>
                <a:path w="5184775" h="4383405">
                  <a:moveTo>
                    <a:pt x="3846195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3846195" y="2871216"/>
                  </a:lnTo>
                  <a:lnTo>
                    <a:pt x="3846195" y="2647188"/>
                  </a:lnTo>
                  <a:close/>
                </a:path>
                <a:path w="5184775" h="4383405">
                  <a:moveTo>
                    <a:pt x="4016883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4016883" y="4383024"/>
                  </a:lnTo>
                  <a:lnTo>
                    <a:pt x="4016883" y="4158996"/>
                  </a:lnTo>
                  <a:close/>
                </a:path>
                <a:path w="5184775" h="4383405">
                  <a:moveTo>
                    <a:pt x="4208907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4208907" y="3249168"/>
                  </a:lnTo>
                  <a:lnTo>
                    <a:pt x="4208907" y="3025140"/>
                  </a:lnTo>
                  <a:close/>
                </a:path>
                <a:path w="5184775" h="4383405">
                  <a:moveTo>
                    <a:pt x="4432935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4432935" y="2113788"/>
                  </a:lnTo>
                  <a:lnTo>
                    <a:pt x="4432935" y="1891284"/>
                  </a:lnTo>
                  <a:close/>
                </a:path>
                <a:path w="5184775" h="4383405">
                  <a:moveTo>
                    <a:pt x="4490847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4490847" y="224028"/>
                  </a:lnTo>
                  <a:lnTo>
                    <a:pt x="4490847" y="0"/>
                  </a:lnTo>
                  <a:close/>
                </a:path>
                <a:path w="5184775" h="4383405">
                  <a:moveTo>
                    <a:pt x="4567047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4567047" y="2491740"/>
                  </a:lnTo>
                  <a:lnTo>
                    <a:pt x="4567047" y="2269236"/>
                  </a:lnTo>
                  <a:close/>
                </a:path>
                <a:path w="5184775" h="4383405">
                  <a:moveTo>
                    <a:pt x="4666107" y="1133856"/>
                  </a:moveTo>
                  <a:lnTo>
                    <a:pt x="0" y="1133856"/>
                  </a:lnTo>
                  <a:lnTo>
                    <a:pt x="0" y="1357884"/>
                  </a:lnTo>
                  <a:lnTo>
                    <a:pt x="4666107" y="1357884"/>
                  </a:lnTo>
                  <a:lnTo>
                    <a:pt x="4666107" y="1133856"/>
                  </a:lnTo>
                  <a:close/>
                </a:path>
                <a:path w="5184775" h="4383405">
                  <a:moveTo>
                    <a:pt x="4920615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4920615" y="601980"/>
                  </a:lnTo>
                  <a:lnTo>
                    <a:pt x="4920615" y="377952"/>
                  </a:lnTo>
                  <a:close/>
                </a:path>
                <a:path w="5184775" h="4383405">
                  <a:moveTo>
                    <a:pt x="5097399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5097399" y="4005072"/>
                  </a:lnTo>
                  <a:lnTo>
                    <a:pt x="5097399" y="3781044"/>
                  </a:lnTo>
                  <a:close/>
                </a:path>
                <a:path w="5184775" h="4383405">
                  <a:moveTo>
                    <a:pt x="5100447" y="1511808"/>
                  </a:moveTo>
                  <a:lnTo>
                    <a:pt x="0" y="1511808"/>
                  </a:lnTo>
                  <a:lnTo>
                    <a:pt x="0" y="1735836"/>
                  </a:lnTo>
                  <a:lnTo>
                    <a:pt x="5100447" y="1735836"/>
                  </a:lnTo>
                  <a:lnTo>
                    <a:pt x="5100447" y="1511808"/>
                  </a:lnTo>
                  <a:close/>
                </a:path>
                <a:path w="5184775" h="4383405">
                  <a:moveTo>
                    <a:pt x="5184267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5184267" y="979932"/>
                  </a:lnTo>
                  <a:lnTo>
                    <a:pt x="5184267" y="75590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883395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775318" y="569071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843276" y="6035930"/>
            <a:ext cx="59563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20"/>
              </a:lnSpc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695438" y="6078276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21245" y="53124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87461" y="4933899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23733" y="455625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245602" y="41780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11490" y="379971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78367" y="34215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344281" y="30431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862441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598534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169020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343138" y="1530477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63372" y="1350922"/>
            <a:ext cx="2875915" cy="4563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7265" marR="5715" indent="1293495">
              <a:lnSpc>
                <a:spcPts val="2980"/>
              </a:lnSpc>
              <a:spcBef>
                <a:spcPts val="27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5715" indent="251460">
              <a:lnSpc>
                <a:spcPct val="155100"/>
              </a:lnSpc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 b="1" i="1">
                <a:solidFill>
                  <a:srgbClr val="FF6600"/>
                </a:solidFill>
                <a:latin typeface="Calibri"/>
                <a:cs typeface="Calibri"/>
              </a:rPr>
              <a:t>Γενική</a:t>
            </a:r>
            <a:r>
              <a:rPr dirty="0" sz="2400" spc="-5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0" b="1" i="1">
                <a:solidFill>
                  <a:srgbClr val="FF6600"/>
                </a:solidFill>
                <a:latin typeface="Calibri"/>
                <a:cs typeface="Calibri"/>
              </a:rPr>
              <a:t>πληροφόρηση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248400" y="5160264"/>
            <a:ext cx="0" cy="532130"/>
          </a:xfrm>
          <a:custGeom>
            <a:avLst/>
            <a:gdLst/>
            <a:ahLst/>
            <a:cxnLst/>
            <a:rect l="l" t="t" r="r" b="b"/>
            <a:pathLst>
              <a:path w="0" h="532129">
                <a:moveTo>
                  <a:pt x="0" y="0"/>
                </a:moveTo>
                <a:lnTo>
                  <a:pt x="0" y="5318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248400" y="4782311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4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248400" y="3268979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4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609022" y="1455674"/>
            <a:ext cx="4517390" cy="4916170"/>
            <a:chOff x="3609022" y="1455674"/>
            <a:chExt cx="4517390" cy="4916170"/>
          </a:xfrm>
        </p:grpSpPr>
        <p:sp>
          <p:nvSpPr>
            <p:cNvPr id="8" name="object 8" descr=""/>
            <p:cNvSpPr/>
            <p:nvPr/>
          </p:nvSpPr>
          <p:spPr>
            <a:xfrm>
              <a:off x="6248399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838446"/>
                  </a:moveTo>
                  <a:lnTo>
                    <a:pt x="0" y="4915750"/>
                  </a:lnTo>
                </a:path>
                <a:path w="0" h="4916170">
                  <a:moveTo>
                    <a:pt x="0" y="4460494"/>
                  </a:moveTo>
                  <a:lnTo>
                    <a:pt x="0" y="4614418"/>
                  </a:lnTo>
                </a:path>
                <a:path w="0" h="4916170">
                  <a:moveTo>
                    <a:pt x="0" y="2947162"/>
                  </a:moveTo>
                  <a:lnTo>
                    <a:pt x="0" y="3102610"/>
                  </a:lnTo>
                </a:path>
                <a:path w="0" h="4916170">
                  <a:moveTo>
                    <a:pt x="0" y="2569210"/>
                  </a:moveTo>
                  <a:lnTo>
                    <a:pt x="0" y="2724658"/>
                  </a:lnTo>
                </a:path>
                <a:path w="0" h="4916170">
                  <a:moveTo>
                    <a:pt x="0" y="2191258"/>
                  </a:moveTo>
                  <a:lnTo>
                    <a:pt x="0" y="2346706"/>
                  </a:lnTo>
                </a:path>
                <a:path w="0" h="4916170">
                  <a:moveTo>
                    <a:pt x="0" y="1435353"/>
                  </a:moveTo>
                  <a:lnTo>
                    <a:pt x="0" y="1589277"/>
                  </a:lnTo>
                </a:path>
                <a:path w="0" h="4916170">
                  <a:moveTo>
                    <a:pt x="0" y="1057402"/>
                  </a:moveTo>
                  <a:lnTo>
                    <a:pt x="0" y="1211326"/>
                  </a:lnTo>
                </a:path>
                <a:path w="0" h="4916170">
                  <a:moveTo>
                    <a:pt x="0" y="679450"/>
                  </a:moveTo>
                  <a:lnTo>
                    <a:pt x="0" y="833374"/>
                  </a:lnTo>
                </a:path>
                <a:path w="0" h="4916170">
                  <a:moveTo>
                    <a:pt x="0" y="300989"/>
                  </a:moveTo>
                  <a:lnTo>
                    <a:pt x="0" y="455422"/>
                  </a:lnTo>
                </a:path>
                <a:path w="0" h="4916170">
                  <a:moveTo>
                    <a:pt x="0" y="0"/>
                  </a:moveTo>
                  <a:lnTo>
                    <a:pt x="0" y="7724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613784" y="1532915"/>
              <a:ext cx="3894454" cy="224154"/>
            </a:xfrm>
            <a:custGeom>
              <a:avLst/>
              <a:gdLst/>
              <a:ahLst/>
              <a:cxnLst/>
              <a:rect l="l" t="t" r="r" b="b"/>
              <a:pathLst>
                <a:path w="3894454" h="224155">
                  <a:moveTo>
                    <a:pt x="3894074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3894074" y="223748"/>
                  </a:lnTo>
                  <a:lnTo>
                    <a:pt x="389407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13785" y="1911095"/>
              <a:ext cx="4512310" cy="4383405"/>
            </a:xfrm>
            <a:custGeom>
              <a:avLst/>
              <a:gdLst/>
              <a:ahLst/>
              <a:cxnLst/>
              <a:rect l="l" t="t" r="r" b="b"/>
              <a:pathLst>
                <a:path w="4512309" h="4383405">
                  <a:moveTo>
                    <a:pt x="2477643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2477643" y="3627120"/>
                  </a:lnTo>
                  <a:lnTo>
                    <a:pt x="2477643" y="3403092"/>
                  </a:lnTo>
                  <a:close/>
                </a:path>
                <a:path w="4512309" h="4383405">
                  <a:moveTo>
                    <a:pt x="3203067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3203067" y="4383024"/>
                  </a:lnTo>
                  <a:lnTo>
                    <a:pt x="3203067" y="4158996"/>
                  </a:lnTo>
                  <a:close/>
                </a:path>
                <a:path w="4512309" h="4383405">
                  <a:moveTo>
                    <a:pt x="3338703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3338703" y="2113788"/>
                  </a:lnTo>
                  <a:lnTo>
                    <a:pt x="3338703" y="1891284"/>
                  </a:lnTo>
                  <a:close/>
                </a:path>
                <a:path w="4512309" h="4383405">
                  <a:moveTo>
                    <a:pt x="3375279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3375279" y="2491740"/>
                  </a:lnTo>
                  <a:lnTo>
                    <a:pt x="3375279" y="2269236"/>
                  </a:lnTo>
                  <a:close/>
                </a:path>
                <a:path w="4512309" h="4383405">
                  <a:moveTo>
                    <a:pt x="3565779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3565779" y="224028"/>
                  </a:lnTo>
                  <a:lnTo>
                    <a:pt x="3565779" y="0"/>
                  </a:lnTo>
                  <a:close/>
                </a:path>
                <a:path w="4512309" h="4383405">
                  <a:moveTo>
                    <a:pt x="3916299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3916299" y="2871216"/>
                  </a:lnTo>
                  <a:lnTo>
                    <a:pt x="3916299" y="2647188"/>
                  </a:lnTo>
                  <a:close/>
                </a:path>
                <a:path w="4512309" h="4383405">
                  <a:moveTo>
                    <a:pt x="4269867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4269867" y="979932"/>
                  </a:lnTo>
                  <a:lnTo>
                    <a:pt x="4269867" y="755904"/>
                  </a:lnTo>
                  <a:close/>
                </a:path>
                <a:path w="4512309" h="4383405">
                  <a:moveTo>
                    <a:pt x="4512183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4512183" y="601980"/>
                  </a:lnTo>
                  <a:lnTo>
                    <a:pt x="4512183" y="37795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8883395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948421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43276" y="6035930"/>
            <a:ext cx="59563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20"/>
              </a:lnSpc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881241" y="6078276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190356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244588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72502" y="153047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544322" y="4936235"/>
          <a:ext cx="7950200" cy="979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9590"/>
                <a:gridCol w="3571875"/>
                <a:gridCol w="939165"/>
                <a:gridCol w="292734"/>
              </a:tblGrid>
              <a:tr h="224790">
                <a:tc>
                  <a:txBody>
                    <a:bodyPr/>
                    <a:lstStyle/>
                    <a:p>
                      <a:pPr algn="r" marR="181610">
                        <a:lnSpc>
                          <a:spcPts val="1639"/>
                        </a:lnSpc>
                      </a:pPr>
                      <a:r>
                        <a:rPr dirty="0" sz="1600" spc="50" b="1">
                          <a:latin typeface="Calibri"/>
                          <a:cs typeface="Calibri"/>
                        </a:rPr>
                        <a:t>Δυτική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Ελλάδα</a:t>
                      </a:r>
                      <a:r>
                        <a:rPr dirty="0" sz="16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45" b="1">
                          <a:latin typeface="Calibri"/>
                          <a:cs typeface="Calibri"/>
                        </a:rPr>
                        <a:t>Πελοπόννησος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08634">
                <a:tc>
                  <a:txBody>
                    <a:bodyPr/>
                    <a:lstStyle/>
                    <a:p>
                      <a:pPr algn="r" marR="1803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10" b="1">
                          <a:latin typeface="Calibri"/>
                          <a:cs typeface="Calibri"/>
                        </a:rPr>
                        <a:t>Θεσσαλία</a:t>
                      </a:r>
                      <a:r>
                        <a:rPr dirty="0" sz="16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70" b="1">
                          <a:latin typeface="Calibri"/>
                          <a:cs typeface="Calibri"/>
                        </a:rPr>
                        <a:t>Στερεά</a:t>
                      </a:r>
                      <a:r>
                        <a:rPr dirty="0" sz="16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Ελλάδα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8110"/>
                </a:tc>
                <a:tc>
                  <a:txBody>
                    <a:bodyPr/>
                    <a:lstStyle/>
                    <a:p>
                      <a:pPr algn="r" marR="80137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4,9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44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5745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Αιγαίο</a:t>
                      </a:r>
                      <a:r>
                        <a:rPr dirty="0" sz="16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Ιόνιο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</a:tr>
            </a:tbl>
          </a:graphicData>
        </a:graphic>
      </p:graphicFrame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629056" y="3044951"/>
          <a:ext cx="7865745" cy="1735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3666490"/>
                <a:gridCol w="306070"/>
                <a:gridCol w="408304"/>
                <a:gridCol w="422909"/>
              </a:tblGrid>
              <a:tr h="223520">
                <a:tc>
                  <a:txBody>
                    <a:bodyPr/>
                    <a:lstStyle/>
                    <a:p>
                      <a:pPr algn="r" marR="179705">
                        <a:lnSpc>
                          <a:spcPts val="1645"/>
                        </a:lnSpc>
                      </a:pPr>
                      <a:r>
                        <a:rPr dirty="0" sz="1600" spc="20" b="1">
                          <a:latin typeface="Calibri"/>
                          <a:cs typeface="Calibri"/>
                        </a:rPr>
                        <a:t>Επιμελητήρια</a:t>
                      </a:r>
                      <a:r>
                        <a:rPr dirty="0" sz="1600" spc="2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40" b="1">
                          <a:latin typeface="Calibri"/>
                          <a:cs typeface="Calibri"/>
                        </a:rPr>
                        <a:t>Θεσσαλονίκης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7015">
                <a:tc>
                  <a:txBody>
                    <a:bodyPr/>
                    <a:lstStyle/>
                    <a:p>
                      <a:pPr algn="r" marR="180975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Αττική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</a:tr>
              <a:tr h="443230">
                <a:tc>
                  <a:txBody>
                    <a:bodyPr/>
                    <a:lstStyle/>
                    <a:p>
                      <a:pPr algn="r" marR="1803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65" b="1">
                          <a:latin typeface="Calibri"/>
                          <a:cs typeface="Calibri"/>
                        </a:rPr>
                        <a:t>Κεντρική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Μακεδονία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8110"/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5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43230">
                <a:tc>
                  <a:txBody>
                    <a:bodyPr/>
                    <a:lstStyle/>
                    <a:p>
                      <a:pPr algn="r" marR="1797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Ανατολική</a:t>
                      </a:r>
                      <a:r>
                        <a:rPr dirty="0" sz="1600" spc="1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Μακεδονία</a:t>
                      </a:r>
                      <a:r>
                        <a:rPr dirty="0" sz="1600" spc="1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1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45" b="1">
                          <a:latin typeface="Calibri"/>
                          <a:cs typeface="Calibri"/>
                        </a:rPr>
                        <a:t>Θράκη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84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6379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spc="50" b="1">
                          <a:latin typeface="Calibri"/>
                          <a:cs typeface="Calibri"/>
                        </a:rPr>
                        <a:t>Δυτική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Μακεδονία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Ήπειρος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0" name="object 20" descr=""/>
          <p:cNvSpPr txBox="1"/>
          <p:nvPr/>
        </p:nvSpPr>
        <p:spPr>
          <a:xfrm>
            <a:off x="1133652" y="1350922"/>
            <a:ext cx="2305685" cy="1537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5" b="1" i="1">
                <a:solidFill>
                  <a:srgbClr val="FF6600"/>
                </a:solidFill>
                <a:latin typeface="Calibri"/>
                <a:cs typeface="Calibri"/>
              </a:rPr>
              <a:t>Διάθεση</a:t>
            </a:r>
            <a:r>
              <a:rPr dirty="0" sz="2400" spc="-1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0" b="1" i="1">
                <a:solidFill>
                  <a:srgbClr val="FF6600"/>
                </a:solidFill>
                <a:latin typeface="Calibri"/>
                <a:cs typeface="Calibri"/>
              </a:rPr>
              <a:t>Ηλεκτρονικής</a:t>
            </a:r>
            <a:r>
              <a:rPr dirty="0" sz="2400" spc="-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75" b="1" i="1">
                <a:solidFill>
                  <a:srgbClr val="FF6600"/>
                </a:solidFill>
                <a:latin typeface="Calibri"/>
                <a:cs typeface="Calibri"/>
              </a:rPr>
              <a:t>Υπογραφής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09022" y="1455674"/>
            <a:ext cx="5109845" cy="4916170"/>
            <a:chOff x="3609022" y="1455674"/>
            <a:chExt cx="5109845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6248399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838446"/>
                  </a:moveTo>
                  <a:lnTo>
                    <a:pt x="0" y="4915750"/>
                  </a:lnTo>
                </a:path>
                <a:path w="0" h="4916170">
                  <a:moveTo>
                    <a:pt x="0" y="4460494"/>
                  </a:moveTo>
                  <a:lnTo>
                    <a:pt x="0" y="4614418"/>
                  </a:lnTo>
                </a:path>
                <a:path w="0" h="4916170">
                  <a:moveTo>
                    <a:pt x="0" y="3704590"/>
                  </a:moveTo>
                  <a:lnTo>
                    <a:pt x="0" y="4236466"/>
                  </a:lnTo>
                </a:path>
                <a:path w="0" h="4916170">
                  <a:moveTo>
                    <a:pt x="0" y="2947162"/>
                  </a:moveTo>
                  <a:lnTo>
                    <a:pt x="0" y="3480562"/>
                  </a:lnTo>
                </a:path>
                <a:path w="0" h="4916170">
                  <a:moveTo>
                    <a:pt x="0" y="2569210"/>
                  </a:moveTo>
                  <a:lnTo>
                    <a:pt x="0" y="2724658"/>
                  </a:lnTo>
                </a:path>
                <a:path w="0" h="4916170">
                  <a:moveTo>
                    <a:pt x="0" y="2191258"/>
                  </a:moveTo>
                  <a:lnTo>
                    <a:pt x="0" y="2346706"/>
                  </a:lnTo>
                </a:path>
                <a:path w="0" h="4916170">
                  <a:moveTo>
                    <a:pt x="0" y="1813305"/>
                  </a:moveTo>
                  <a:lnTo>
                    <a:pt x="0" y="1967229"/>
                  </a:lnTo>
                </a:path>
                <a:path w="0" h="4916170">
                  <a:moveTo>
                    <a:pt x="0" y="1435353"/>
                  </a:moveTo>
                  <a:lnTo>
                    <a:pt x="0" y="1589277"/>
                  </a:lnTo>
                </a:path>
                <a:path w="0" h="4916170">
                  <a:moveTo>
                    <a:pt x="0" y="1057402"/>
                  </a:moveTo>
                  <a:lnTo>
                    <a:pt x="0" y="1211326"/>
                  </a:lnTo>
                </a:path>
                <a:path w="0" h="4916170">
                  <a:moveTo>
                    <a:pt x="0" y="679450"/>
                  </a:moveTo>
                  <a:lnTo>
                    <a:pt x="0" y="833374"/>
                  </a:lnTo>
                </a:path>
                <a:path w="0" h="4916170">
                  <a:moveTo>
                    <a:pt x="0" y="300989"/>
                  </a:moveTo>
                  <a:lnTo>
                    <a:pt x="0" y="455422"/>
                  </a:lnTo>
                </a:path>
                <a:path w="0" h="4916170">
                  <a:moveTo>
                    <a:pt x="0" y="0"/>
                  </a:moveTo>
                  <a:lnTo>
                    <a:pt x="0" y="7724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13784" y="1532915"/>
              <a:ext cx="3878579" cy="224154"/>
            </a:xfrm>
            <a:custGeom>
              <a:avLst/>
              <a:gdLst/>
              <a:ahLst/>
              <a:cxnLst/>
              <a:rect l="l" t="t" r="r" b="b"/>
              <a:pathLst>
                <a:path w="3878579" h="224155">
                  <a:moveTo>
                    <a:pt x="3878072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3878072" y="223748"/>
                  </a:lnTo>
                  <a:lnTo>
                    <a:pt x="387807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13785" y="1911095"/>
              <a:ext cx="5105400" cy="4383405"/>
            </a:xfrm>
            <a:custGeom>
              <a:avLst/>
              <a:gdLst/>
              <a:ahLst/>
              <a:cxnLst/>
              <a:rect l="l" t="t" r="r" b="b"/>
              <a:pathLst>
                <a:path w="5105400" h="4383405">
                  <a:moveTo>
                    <a:pt x="2421255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2421255" y="3627120"/>
                  </a:lnTo>
                  <a:lnTo>
                    <a:pt x="2421255" y="3403092"/>
                  </a:lnTo>
                  <a:close/>
                </a:path>
                <a:path w="5105400" h="4383405">
                  <a:moveTo>
                    <a:pt x="2515743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2515743" y="2871216"/>
                  </a:lnTo>
                  <a:lnTo>
                    <a:pt x="2515743" y="2647188"/>
                  </a:lnTo>
                  <a:close/>
                </a:path>
                <a:path w="5105400" h="4383405">
                  <a:moveTo>
                    <a:pt x="3619119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3619119" y="2113788"/>
                  </a:lnTo>
                  <a:lnTo>
                    <a:pt x="3619119" y="1891284"/>
                  </a:lnTo>
                  <a:close/>
                </a:path>
                <a:path w="5105400" h="4383405">
                  <a:moveTo>
                    <a:pt x="3712083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3712083" y="224028"/>
                  </a:lnTo>
                  <a:lnTo>
                    <a:pt x="3712083" y="0"/>
                  </a:lnTo>
                  <a:close/>
                </a:path>
                <a:path w="5105400" h="4383405">
                  <a:moveTo>
                    <a:pt x="3722751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3722751" y="3249168"/>
                  </a:lnTo>
                  <a:lnTo>
                    <a:pt x="3722751" y="3025140"/>
                  </a:lnTo>
                  <a:close/>
                </a:path>
                <a:path w="5105400" h="4383405">
                  <a:moveTo>
                    <a:pt x="3763899" y="1133856"/>
                  </a:moveTo>
                  <a:lnTo>
                    <a:pt x="0" y="1133856"/>
                  </a:lnTo>
                  <a:lnTo>
                    <a:pt x="0" y="1357884"/>
                  </a:lnTo>
                  <a:lnTo>
                    <a:pt x="3763899" y="1357884"/>
                  </a:lnTo>
                  <a:lnTo>
                    <a:pt x="3763899" y="1133856"/>
                  </a:lnTo>
                  <a:close/>
                </a:path>
                <a:path w="5105400" h="4383405">
                  <a:moveTo>
                    <a:pt x="3916299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3916299" y="4383024"/>
                  </a:lnTo>
                  <a:lnTo>
                    <a:pt x="3916299" y="4158996"/>
                  </a:lnTo>
                  <a:close/>
                </a:path>
                <a:path w="5105400" h="4383405">
                  <a:moveTo>
                    <a:pt x="4216527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4216527" y="601980"/>
                  </a:lnTo>
                  <a:lnTo>
                    <a:pt x="4216527" y="377952"/>
                  </a:lnTo>
                  <a:close/>
                </a:path>
                <a:path w="5105400" h="4383405">
                  <a:moveTo>
                    <a:pt x="4218051" y="1511808"/>
                  </a:moveTo>
                  <a:lnTo>
                    <a:pt x="0" y="1511808"/>
                  </a:lnTo>
                  <a:lnTo>
                    <a:pt x="0" y="1735836"/>
                  </a:lnTo>
                  <a:lnTo>
                    <a:pt x="4218051" y="1735836"/>
                  </a:lnTo>
                  <a:lnTo>
                    <a:pt x="4218051" y="1511808"/>
                  </a:lnTo>
                  <a:close/>
                </a:path>
                <a:path w="5105400" h="4383405">
                  <a:moveTo>
                    <a:pt x="4237863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4237863" y="979932"/>
                  </a:lnTo>
                  <a:lnTo>
                    <a:pt x="4237863" y="755904"/>
                  </a:lnTo>
                  <a:close/>
                </a:path>
                <a:path w="5105400" h="4383405">
                  <a:moveTo>
                    <a:pt x="4353687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4353687" y="4005072"/>
                  </a:lnTo>
                  <a:lnTo>
                    <a:pt x="4353687" y="3781044"/>
                  </a:lnTo>
                  <a:close/>
                </a:path>
                <a:path w="5105400" h="4383405">
                  <a:moveTo>
                    <a:pt x="5105019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5105019" y="2491740"/>
                  </a:lnTo>
                  <a:lnTo>
                    <a:pt x="5105019" y="2269236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883395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595107" y="606897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31606" y="569071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99428" y="53124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01559" y="4933899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93282" y="455625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783573" y="41780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96657" y="379971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96225" y="3421507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442454" y="30431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916036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894066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390003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556372" y="153047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63372" y="1350922"/>
            <a:ext cx="2875915" cy="4941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7265" marR="5715" indent="1293495">
              <a:lnSpc>
                <a:spcPts val="2980"/>
              </a:lnSpc>
              <a:spcBef>
                <a:spcPts val="27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5715" indent="251460">
              <a:lnSpc>
                <a:spcPct val="155100"/>
              </a:lnSpc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5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5490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Αξιολόγηση</a:t>
            </a:r>
            <a:r>
              <a:rPr dirty="0" spc="-114"/>
              <a:t> </a:t>
            </a:r>
            <a:r>
              <a:rPr dirty="0" spc="110"/>
              <a:t>επιπέδου</a:t>
            </a:r>
            <a:r>
              <a:rPr dirty="0" spc="-80"/>
              <a:t> </a:t>
            </a:r>
            <a:r>
              <a:rPr dirty="0" spc="155"/>
              <a:t>υπηρεσιών</a:t>
            </a:r>
            <a:r>
              <a:rPr dirty="0" spc="-100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70"/>
              <a:t> </a:t>
            </a:r>
            <a:r>
              <a:rPr dirty="0" spc="40"/>
              <a:t>ΥΜΣ: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906653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5" b="1" i="1">
                <a:solidFill>
                  <a:srgbClr val="FF6600"/>
                </a:solidFill>
                <a:latin typeface="Calibri"/>
                <a:cs typeface="Calibri"/>
              </a:rPr>
              <a:t>Στατιστικά</a:t>
            </a:r>
            <a:r>
              <a:rPr dirty="0" sz="2400" spc="-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10" b="1" i="1">
                <a:solidFill>
                  <a:srgbClr val="FF6600"/>
                </a:solidFill>
                <a:latin typeface="Calibri"/>
                <a:cs typeface="Calibri"/>
              </a:rPr>
              <a:t>Επιχειρήσεων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09022" y="1455674"/>
            <a:ext cx="4418330" cy="4916170"/>
            <a:chOff x="3609022" y="1455674"/>
            <a:chExt cx="4418330" cy="4916170"/>
          </a:xfrm>
        </p:grpSpPr>
        <p:sp>
          <p:nvSpPr>
            <p:cNvPr id="5" name="object 5" descr=""/>
            <p:cNvSpPr/>
            <p:nvPr/>
          </p:nvSpPr>
          <p:spPr>
            <a:xfrm>
              <a:off x="6248399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460494"/>
                  </a:moveTo>
                  <a:lnTo>
                    <a:pt x="0" y="4915750"/>
                  </a:lnTo>
                </a:path>
                <a:path w="0" h="4916170">
                  <a:moveTo>
                    <a:pt x="0" y="2569210"/>
                  </a:moveTo>
                  <a:lnTo>
                    <a:pt x="0" y="4236466"/>
                  </a:lnTo>
                </a:path>
                <a:path w="0" h="4916170">
                  <a:moveTo>
                    <a:pt x="0" y="2191258"/>
                  </a:moveTo>
                  <a:lnTo>
                    <a:pt x="0" y="2346706"/>
                  </a:lnTo>
                </a:path>
                <a:path w="0" h="4916170">
                  <a:moveTo>
                    <a:pt x="0" y="1435353"/>
                  </a:moveTo>
                  <a:lnTo>
                    <a:pt x="0" y="1967229"/>
                  </a:lnTo>
                </a:path>
                <a:path w="0" h="4916170">
                  <a:moveTo>
                    <a:pt x="0" y="1057402"/>
                  </a:moveTo>
                  <a:lnTo>
                    <a:pt x="0" y="1211326"/>
                  </a:lnTo>
                </a:path>
                <a:path w="0" h="4916170">
                  <a:moveTo>
                    <a:pt x="0" y="679450"/>
                  </a:moveTo>
                  <a:lnTo>
                    <a:pt x="0" y="833374"/>
                  </a:lnTo>
                </a:path>
                <a:path w="0" h="4916170">
                  <a:moveTo>
                    <a:pt x="0" y="300989"/>
                  </a:moveTo>
                  <a:lnTo>
                    <a:pt x="0" y="455422"/>
                  </a:lnTo>
                </a:path>
                <a:path w="0" h="4916170">
                  <a:moveTo>
                    <a:pt x="0" y="0"/>
                  </a:moveTo>
                  <a:lnTo>
                    <a:pt x="0" y="7724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13784" y="1532915"/>
              <a:ext cx="3006725" cy="224154"/>
            </a:xfrm>
            <a:custGeom>
              <a:avLst/>
              <a:gdLst/>
              <a:ahLst/>
              <a:cxnLst/>
              <a:rect l="l" t="t" r="r" b="b"/>
              <a:pathLst>
                <a:path w="3006725" h="224155">
                  <a:moveTo>
                    <a:pt x="3006343" y="0"/>
                  </a:moveTo>
                  <a:lnTo>
                    <a:pt x="0" y="0"/>
                  </a:lnTo>
                  <a:lnTo>
                    <a:pt x="0" y="223748"/>
                  </a:lnTo>
                  <a:lnTo>
                    <a:pt x="3006343" y="223748"/>
                  </a:lnTo>
                  <a:lnTo>
                    <a:pt x="300634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13785" y="1911095"/>
              <a:ext cx="4413250" cy="4383405"/>
            </a:xfrm>
            <a:custGeom>
              <a:avLst/>
              <a:gdLst/>
              <a:ahLst/>
              <a:cxnLst/>
              <a:rect l="l" t="t" r="r" b="b"/>
              <a:pathLst>
                <a:path w="4413250" h="4383405">
                  <a:moveTo>
                    <a:pt x="1729359" y="3403092"/>
                  </a:moveTo>
                  <a:lnTo>
                    <a:pt x="0" y="3403092"/>
                  </a:lnTo>
                  <a:lnTo>
                    <a:pt x="0" y="3627120"/>
                  </a:lnTo>
                  <a:lnTo>
                    <a:pt x="1729359" y="3627120"/>
                  </a:lnTo>
                  <a:lnTo>
                    <a:pt x="1729359" y="3403092"/>
                  </a:lnTo>
                  <a:close/>
                </a:path>
                <a:path w="4413250" h="4383405">
                  <a:moveTo>
                    <a:pt x="2070735" y="2269236"/>
                  </a:moveTo>
                  <a:lnTo>
                    <a:pt x="0" y="2269236"/>
                  </a:lnTo>
                  <a:lnTo>
                    <a:pt x="0" y="2491740"/>
                  </a:lnTo>
                  <a:lnTo>
                    <a:pt x="2070735" y="2491740"/>
                  </a:lnTo>
                  <a:lnTo>
                    <a:pt x="2070735" y="2269236"/>
                  </a:lnTo>
                  <a:close/>
                </a:path>
                <a:path w="4413250" h="4383405">
                  <a:moveTo>
                    <a:pt x="2133219" y="2647188"/>
                  </a:moveTo>
                  <a:lnTo>
                    <a:pt x="0" y="2647188"/>
                  </a:lnTo>
                  <a:lnTo>
                    <a:pt x="0" y="2871216"/>
                  </a:lnTo>
                  <a:lnTo>
                    <a:pt x="2133219" y="2871216"/>
                  </a:lnTo>
                  <a:lnTo>
                    <a:pt x="2133219" y="2647188"/>
                  </a:lnTo>
                  <a:close/>
                </a:path>
                <a:path w="4413250" h="4383405">
                  <a:moveTo>
                    <a:pt x="2209419" y="4158996"/>
                  </a:moveTo>
                  <a:lnTo>
                    <a:pt x="0" y="4158996"/>
                  </a:lnTo>
                  <a:lnTo>
                    <a:pt x="0" y="4383024"/>
                  </a:lnTo>
                  <a:lnTo>
                    <a:pt x="2209419" y="4383024"/>
                  </a:lnTo>
                  <a:lnTo>
                    <a:pt x="2209419" y="4158996"/>
                  </a:lnTo>
                  <a:close/>
                </a:path>
                <a:path w="4413250" h="4383405">
                  <a:moveTo>
                    <a:pt x="2370963" y="3025140"/>
                  </a:moveTo>
                  <a:lnTo>
                    <a:pt x="0" y="3025140"/>
                  </a:lnTo>
                  <a:lnTo>
                    <a:pt x="0" y="3249168"/>
                  </a:lnTo>
                  <a:lnTo>
                    <a:pt x="2370963" y="3249168"/>
                  </a:lnTo>
                  <a:lnTo>
                    <a:pt x="2370963" y="3025140"/>
                  </a:lnTo>
                  <a:close/>
                </a:path>
                <a:path w="4413250" h="4383405">
                  <a:moveTo>
                    <a:pt x="2544699" y="1133856"/>
                  </a:moveTo>
                  <a:lnTo>
                    <a:pt x="0" y="1133856"/>
                  </a:lnTo>
                  <a:lnTo>
                    <a:pt x="0" y="1357884"/>
                  </a:lnTo>
                  <a:lnTo>
                    <a:pt x="2544699" y="1357884"/>
                  </a:lnTo>
                  <a:lnTo>
                    <a:pt x="2544699" y="1133856"/>
                  </a:lnTo>
                  <a:close/>
                </a:path>
                <a:path w="4413250" h="4383405">
                  <a:moveTo>
                    <a:pt x="2668143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2668143" y="224028"/>
                  </a:lnTo>
                  <a:lnTo>
                    <a:pt x="2668143" y="0"/>
                  </a:lnTo>
                  <a:close/>
                </a:path>
                <a:path w="4413250" h="4383405">
                  <a:moveTo>
                    <a:pt x="2901315" y="1891284"/>
                  </a:moveTo>
                  <a:lnTo>
                    <a:pt x="0" y="1891284"/>
                  </a:lnTo>
                  <a:lnTo>
                    <a:pt x="0" y="2113788"/>
                  </a:lnTo>
                  <a:lnTo>
                    <a:pt x="2901315" y="2113788"/>
                  </a:lnTo>
                  <a:lnTo>
                    <a:pt x="2901315" y="1891284"/>
                  </a:lnTo>
                  <a:close/>
                </a:path>
                <a:path w="4413250" h="4383405">
                  <a:moveTo>
                    <a:pt x="3343275" y="1511808"/>
                  </a:moveTo>
                  <a:lnTo>
                    <a:pt x="0" y="1511808"/>
                  </a:lnTo>
                  <a:lnTo>
                    <a:pt x="0" y="1735836"/>
                  </a:lnTo>
                  <a:lnTo>
                    <a:pt x="3343275" y="1735836"/>
                  </a:lnTo>
                  <a:lnTo>
                    <a:pt x="3343275" y="1511808"/>
                  </a:lnTo>
                  <a:close/>
                </a:path>
                <a:path w="4413250" h="4383405">
                  <a:moveTo>
                    <a:pt x="3425571" y="755904"/>
                  </a:moveTo>
                  <a:lnTo>
                    <a:pt x="0" y="755904"/>
                  </a:lnTo>
                  <a:lnTo>
                    <a:pt x="0" y="979932"/>
                  </a:lnTo>
                  <a:lnTo>
                    <a:pt x="3425571" y="979932"/>
                  </a:lnTo>
                  <a:lnTo>
                    <a:pt x="3425571" y="755904"/>
                  </a:lnTo>
                  <a:close/>
                </a:path>
                <a:path w="4413250" h="4383405">
                  <a:moveTo>
                    <a:pt x="3713607" y="377952"/>
                  </a:moveTo>
                  <a:lnTo>
                    <a:pt x="0" y="377952"/>
                  </a:lnTo>
                  <a:lnTo>
                    <a:pt x="0" y="601980"/>
                  </a:lnTo>
                  <a:lnTo>
                    <a:pt x="3713607" y="601980"/>
                  </a:lnTo>
                  <a:lnTo>
                    <a:pt x="3713607" y="377952"/>
                  </a:lnTo>
                  <a:close/>
                </a:path>
                <a:path w="4413250" h="4383405">
                  <a:moveTo>
                    <a:pt x="4413123" y="3781044"/>
                  </a:moveTo>
                  <a:lnTo>
                    <a:pt x="0" y="3781044"/>
                  </a:lnTo>
                  <a:lnTo>
                    <a:pt x="0" y="4005072"/>
                  </a:lnTo>
                  <a:lnTo>
                    <a:pt x="4413123" y="4005072"/>
                  </a:lnTo>
                  <a:lnTo>
                    <a:pt x="4413123" y="378104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3784" y="1455674"/>
              <a:ext cx="0" cy="4916170"/>
            </a:xfrm>
            <a:custGeom>
              <a:avLst/>
              <a:gdLst/>
              <a:ahLst/>
              <a:cxnLst/>
              <a:rect l="l" t="t" r="r" b="b"/>
              <a:pathLst>
                <a:path w="0" h="4916170">
                  <a:moveTo>
                    <a:pt x="0" y="49157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883395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518392" y="1455674"/>
            <a:ext cx="0" cy="4916170"/>
          </a:xfrm>
          <a:custGeom>
            <a:avLst/>
            <a:gdLst/>
            <a:ahLst/>
            <a:cxnLst/>
            <a:rect l="l" t="t" r="r" b="b"/>
            <a:pathLst>
              <a:path w="0" h="4916170">
                <a:moveTo>
                  <a:pt x="0" y="0"/>
                </a:moveTo>
                <a:lnTo>
                  <a:pt x="0" y="49157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887973" y="606897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37</a:t>
            </a:r>
          </a:p>
        </p:txBody>
      </p:sp>
      <p:sp>
        <p:nvSpPr>
          <p:cNvPr id="26" name="object 26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91678" y="5690717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07278" y="53124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049517" y="4933899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811139" y="455625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48273" y="41780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579869" y="379971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020814" y="342150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21984" y="3043173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103491" y="2664663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391781" y="22870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346697" y="190880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84644" y="153047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63372" y="1350922"/>
            <a:ext cx="2875915" cy="4941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82930" marR="5080" indent="1620520">
              <a:lnSpc>
                <a:spcPct val="1551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7265" marR="5715" indent="1293495">
              <a:lnSpc>
                <a:spcPts val="2980"/>
              </a:lnSpc>
              <a:spcBef>
                <a:spcPts val="27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6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5715" indent="251460">
              <a:lnSpc>
                <a:spcPct val="155100"/>
              </a:lnSpc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5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97770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130" b="0">
                <a:solidFill>
                  <a:srgbClr val="000000"/>
                </a:solidFill>
                <a:latin typeface="Calibri"/>
                <a:cs typeface="Calibri"/>
              </a:rPr>
              <a:t>ΣΚΟΠΟΣ</a:t>
            </a:r>
            <a:r>
              <a:rPr dirty="0" sz="4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dirty="0" sz="4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50" b="0">
                <a:solidFill>
                  <a:srgbClr val="000000"/>
                </a:solidFill>
                <a:latin typeface="Calibri"/>
                <a:cs typeface="Calibri"/>
              </a:rPr>
              <a:t>ΟΦΕΛΗ</a:t>
            </a:r>
            <a:r>
              <a:rPr dirty="0" sz="4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ΜΕΛΕΤΗΣ</a:t>
            </a:r>
            <a:r>
              <a:rPr dirty="0" sz="4400" spc="-1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175" b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4400" spc="-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140" b="0">
                <a:solidFill>
                  <a:srgbClr val="000000"/>
                </a:solidFill>
                <a:latin typeface="Calibri"/>
                <a:cs typeface="Calibri"/>
              </a:rPr>
              <a:t>ΕΡΕΥΝΑΣ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10504"/>
            <a:ext cx="10033000" cy="4674235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5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καταγραφή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βαθμού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40" b="1">
                <a:latin typeface="Arial"/>
                <a:cs typeface="Arial"/>
              </a:rPr>
              <a:t>ικανοποίησης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και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60" b="1">
                <a:latin typeface="Arial"/>
                <a:cs typeface="Arial"/>
              </a:rPr>
              <a:t>άποψης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εγγεγραμμένων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στο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Γ.Ε.ΜΗ.,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ώστε</a:t>
            </a:r>
            <a:r>
              <a:rPr dirty="0" sz="2000" spc="-25">
                <a:latin typeface="Arial"/>
                <a:cs typeface="Arial"/>
              </a:rPr>
              <a:t> να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latin typeface="Arial"/>
                <a:cs typeface="Arial"/>
              </a:rPr>
              <a:t>εντοπίσει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τα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πιθανά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ζητήματα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προς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βελτίωση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Char char="•"/>
              <a:tabLst>
                <a:tab pos="241300" algn="l"/>
              </a:tabLst>
            </a:pPr>
            <a:r>
              <a:rPr dirty="0" sz="2000" spc="-20">
                <a:latin typeface="Arial"/>
                <a:cs typeface="Arial"/>
              </a:rPr>
              <a:t>απόκτηση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συγκριτικής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άποψης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για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το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ευρύτερο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ψηφιακό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περιβάλλον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της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960"/>
              </a:spcBef>
            </a:pPr>
            <a:r>
              <a:rPr dirty="0" sz="2000" spc="-25" b="1">
                <a:latin typeface="Arial"/>
                <a:cs typeface="Arial"/>
              </a:rPr>
              <a:t>επιχειρηματικότητας</a:t>
            </a:r>
            <a:r>
              <a:rPr dirty="0" sz="2000" spc="-25">
                <a:latin typeface="Arial"/>
                <a:cs typeface="Arial"/>
              </a:rPr>
              <a:t>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μέσα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στο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οποίο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το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Γ.Ε.ΜΗ.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θα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παίξει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σημαίνοντα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ρόλο</a:t>
            </a:r>
            <a:endParaRPr sz="2000">
              <a:latin typeface="Arial"/>
              <a:cs typeface="Arial"/>
            </a:endParaRPr>
          </a:p>
          <a:p>
            <a:pPr algn="just" marL="239395" indent="-226695">
              <a:lnSpc>
                <a:spcPct val="100000"/>
              </a:lnSpc>
              <a:spcBef>
                <a:spcPts val="1964"/>
              </a:spcBef>
              <a:buChar char="•"/>
              <a:tabLst>
                <a:tab pos="239395" algn="l"/>
              </a:tabLst>
            </a:pPr>
            <a:r>
              <a:rPr dirty="0" sz="2000">
                <a:latin typeface="Arial"/>
                <a:cs typeface="Arial"/>
              </a:rPr>
              <a:t>εντοπισμός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σημείων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75" b="1">
                <a:latin typeface="Arial"/>
                <a:cs typeface="Arial"/>
              </a:rPr>
              <a:t>πολλαπλής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καταχώρισης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της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ίδιας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επιχειρηματικής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πληροφορίας</a:t>
            </a:r>
            <a:endParaRPr sz="2000">
              <a:latin typeface="Arial"/>
              <a:cs typeface="Arial"/>
            </a:endParaRPr>
          </a:p>
          <a:p>
            <a:pPr algn="just" marL="241300" marR="322580">
              <a:lnSpc>
                <a:spcPct val="14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για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μετάβαση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από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την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ψηφιακή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διαβεβαίωση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στα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ψηφιακά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πιστοποιητικά,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αλλά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και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η </a:t>
            </a:r>
            <a:r>
              <a:rPr dirty="0" sz="2000" spc="-10" b="1">
                <a:latin typeface="Arial"/>
                <a:cs typeface="Arial"/>
              </a:rPr>
              <a:t>διαλειτουργικότητα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με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άλλα</a:t>
            </a:r>
            <a:r>
              <a:rPr dirty="0" sz="2000" spc="-25">
                <a:latin typeface="Arial"/>
                <a:cs typeface="Arial"/>
              </a:rPr>
              <a:t> μητρώα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του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δημόσιου,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της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Τράπεζας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της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Ελλάδας,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των τραπεζών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κ.λπ.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ώστε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να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επικοινωνούν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με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το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Γ.Ε.ΜΗ..</a:t>
            </a:r>
            <a:endParaRPr sz="2000">
              <a:latin typeface="Arial"/>
              <a:cs typeface="Arial"/>
            </a:endParaRPr>
          </a:p>
          <a:p>
            <a:pPr algn="just" marL="238760" marR="5080" indent="-226695">
              <a:lnSpc>
                <a:spcPct val="14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καταγραφή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" b="1">
                <a:latin typeface="Arial"/>
                <a:cs typeface="Arial"/>
              </a:rPr>
              <a:t>καλών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45" b="1">
                <a:latin typeface="Arial"/>
                <a:cs typeface="Arial"/>
              </a:rPr>
              <a:t>πρακτικών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από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άλλες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ευρωπαϊκές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65" b="1">
                <a:latin typeface="Arial"/>
                <a:cs typeface="Arial"/>
              </a:rPr>
              <a:t>χώρες</a:t>
            </a:r>
            <a:r>
              <a:rPr dirty="0" sz="2000" spc="-65">
                <a:latin typeface="Arial"/>
                <a:cs typeface="Arial"/>
              </a:rPr>
              <a:t>, </a:t>
            </a:r>
            <a:r>
              <a:rPr dirty="0" sz="2000">
                <a:latin typeface="Arial"/>
                <a:cs typeface="Arial"/>
              </a:rPr>
              <a:t>με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στόχο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την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τεκμηρίωση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και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έναυσμα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για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να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διευρυνθούν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οι </a:t>
            </a:r>
            <a:r>
              <a:rPr dirty="0" sz="2000" spc="-20">
                <a:latin typeface="Arial"/>
                <a:cs typeface="Arial"/>
              </a:rPr>
              <a:t>παρεχόμενες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υπηρεσίες.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5"/>
              <a:t>Ικανοποίηση</a:t>
            </a:r>
            <a:r>
              <a:rPr dirty="0" spc="-100"/>
              <a:t> </a:t>
            </a:r>
            <a:r>
              <a:rPr dirty="0" spc="50"/>
              <a:t>από</a:t>
            </a:r>
            <a:r>
              <a:rPr dirty="0" spc="-70"/>
              <a:t> </a:t>
            </a:r>
            <a:r>
              <a:rPr dirty="0" spc="85"/>
              <a:t>λειτουργία</a:t>
            </a:r>
            <a:r>
              <a:rPr dirty="0" spc="-80"/>
              <a:t> </a:t>
            </a:r>
            <a:r>
              <a:rPr dirty="0" spc="150"/>
              <a:t>ΓΕΜΗ</a:t>
            </a:r>
            <a:r>
              <a:rPr dirty="0" spc="-60"/>
              <a:t> </a:t>
            </a:r>
            <a:r>
              <a:rPr dirty="0" spc="-130"/>
              <a:t>–</a:t>
            </a:r>
            <a:r>
              <a:rPr dirty="0" spc="-40"/>
              <a:t> </a:t>
            </a:r>
            <a:r>
              <a:rPr dirty="0" spc="30"/>
              <a:t>ΥΜΣ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38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75025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Ικανοποίηση</a:t>
            </a:r>
            <a:r>
              <a:rPr dirty="0" spc="-100"/>
              <a:t> </a:t>
            </a:r>
            <a:r>
              <a:rPr dirty="0" spc="50"/>
              <a:t>από</a:t>
            </a:r>
            <a:r>
              <a:rPr dirty="0" spc="-70"/>
              <a:t> </a:t>
            </a:r>
            <a:r>
              <a:rPr dirty="0" spc="85"/>
              <a:t>λειτουργία</a:t>
            </a:r>
            <a:r>
              <a:rPr dirty="0" spc="-80"/>
              <a:t> </a:t>
            </a:r>
            <a:r>
              <a:rPr dirty="0" spc="150"/>
              <a:t>ΓΕΜΗ</a:t>
            </a:r>
            <a:r>
              <a:rPr dirty="0" spc="-60"/>
              <a:t> </a:t>
            </a:r>
            <a:r>
              <a:rPr dirty="0" spc="-130"/>
              <a:t>–</a:t>
            </a:r>
            <a:r>
              <a:rPr dirty="0" spc="-40"/>
              <a:t> </a:t>
            </a:r>
            <a:r>
              <a:rPr dirty="0" spc="30"/>
              <a:t>ΥΜΣ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6098540" cy="2106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0" b="1" i="1">
                <a:solidFill>
                  <a:srgbClr val="FF6600"/>
                </a:solidFill>
                <a:latin typeface="Calibri"/>
                <a:cs typeface="Calibri"/>
              </a:rPr>
              <a:t>Συγκεντρωτικός</a:t>
            </a:r>
            <a:r>
              <a:rPr dirty="0" sz="2400" spc="-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35" b="1" i="1">
                <a:solidFill>
                  <a:srgbClr val="FF6600"/>
                </a:solidFill>
                <a:latin typeface="Calibri"/>
                <a:cs typeface="Calibri"/>
              </a:rPr>
              <a:t>πίνακας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8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«καθόλου»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πολύ»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algn="r" marR="5673090">
              <a:lnSpc>
                <a:spcPct val="100000"/>
              </a:lnSpc>
              <a:spcBef>
                <a:spcPts val="1639"/>
              </a:spcBef>
            </a:pPr>
            <a:r>
              <a:rPr dirty="0" sz="1200" spc="-50" b="1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1200">
              <a:latin typeface="Calibri"/>
              <a:cs typeface="Calibri"/>
            </a:endParaRPr>
          </a:p>
          <a:p>
            <a:pPr algn="r" marR="567372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200">
              <a:latin typeface="Calibri"/>
              <a:cs typeface="Calibri"/>
            </a:endParaRPr>
          </a:p>
          <a:p>
            <a:pPr algn="r" marR="567309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51128" y="3160776"/>
            <a:ext cx="10815320" cy="1686560"/>
            <a:chOff x="751128" y="3160776"/>
            <a:chExt cx="10815320" cy="1686560"/>
          </a:xfrm>
        </p:grpSpPr>
        <p:sp>
          <p:nvSpPr>
            <p:cNvPr id="5" name="object 5" descr=""/>
            <p:cNvSpPr/>
            <p:nvPr/>
          </p:nvSpPr>
          <p:spPr>
            <a:xfrm>
              <a:off x="1110996" y="3160775"/>
              <a:ext cx="10095230" cy="1681480"/>
            </a:xfrm>
            <a:custGeom>
              <a:avLst/>
              <a:gdLst/>
              <a:ahLst/>
              <a:cxnLst/>
              <a:rect l="l" t="t" r="r" b="b"/>
              <a:pathLst>
                <a:path w="10095230" h="1681479">
                  <a:moveTo>
                    <a:pt x="1443228" y="94488"/>
                  </a:moveTo>
                  <a:lnTo>
                    <a:pt x="0" y="94488"/>
                  </a:lnTo>
                  <a:lnTo>
                    <a:pt x="0" y="1681353"/>
                  </a:lnTo>
                  <a:lnTo>
                    <a:pt x="1443228" y="1681353"/>
                  </a:lnTo>
                  <a:lnTo>
                    <a:pt x="1443228" y="94488"/>
                  </a:lnTo>
                  <a:close/>
                </a:path>
                <a:path w="10095230" h="1681479">
                  <a:moveTo>
                    <a:pt x="3605784" y="77724"/>
                  </a:moveTo>
                  <a:lnTo>
                    <a:pt x="2164080" y="77724"/>
                  </a:lnTo>
                  <a:lnTo>
                    <a:pt x="2164080" y="1681353"/>
                  </a:lnTo>
                  <a:lnTo>
                    <a:pt x="3605784" y="1681353"/>
                  </a:lnTo>
                  <a:lnTo>
                    <a:pt x="3605784" y="77724"/>
                  </a:lnTo>
                  <a:close/>
                </a:path>
                <a:path w="10095230" h="1681479">
                  <a:moveTo>
                    <a:pt x="5768340" y="44196"/>
                  </a:moveTo>
                  <a:lnTo>
                    <a:pt x="4326636" y="44196"/>
                  </a:lnTo>
                  <a:lnTo>
                    <a:pt x="4326636" y="1681353"/>
                  </a:lnTo>
                  <a:lnTo>
                    <a:pt x="5768340" y="1681353"/>
                  </a:lnTo>
                  <a:lnTo>
                    <a:pt x="5768340" y="44196"/>
                  </a:lnTo>
                  <a:close/>
                </a:path>
                <a:path w="10095230" h="1681479">
                  <a:moveTo>
                    <a:pt x="7930896" y="74676"/>
                  </a:moveTo>
                  <a:lnTo>
                    <a:pt x="6489192" y="74676"/>
                  </a:lnTo>
                  <a:lnTo>
                    <a:pt x="6489192" y="1681353"/>
                  </a:lnTo>
                  <a:lnTo>
                    <a:pt x="7930896" y="1681353"/>
                  </a:lnTo>
                  <a:lnTo>
                    <a:pt x="7930896" y="74676"/>
                  </a:lnTo>
                  <a:close/>
                </a:path>
                <a:path w="10095230" h="1681479">
                  <a:moveTo>
                    <a:pt x="10094976" y="0"/>
                  </a:moveTo>
                  <a:lnTo>
                    <a:pt x="8653272" y="0"/>
                  </a:lnTo>
                  <a:lnTo>
                    <a:pt x="8653272" y="1681353"/>
                  </a:lnTo>
                  <a:lnTo>
                    <a:pt x="10094976" y="1681353"/>
                  </a:lnTo>
                  <a:lnTo>
                    <a:pt x="1009497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51128" y="4842129"/>
              <a:ext cx="10815320" cy="0"/>
            </a:xfrm>
            <a:custGeom>
              <a:avLst/>
              <a:gdLst/>
              <a:ahLst/>
              <a:cxnLst/>
              <a:rect l="l" t="t" r="r" b="b"/>
              <a:pathLst>
                <a:path w="10815320" h="0">
                  <a:moveTo>
                    <a:pt x="0" y="0"/>
                  </a:moveTo>
                  <a:lnTo>
                    <a:pt x="108150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716151" y="299199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39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3561079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19607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831326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466703" y="6455313"/>
            <a:ext cx="107314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79341" y="2974975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42786" y="294170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05978" y="297218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369422" y="28963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0245" y="3618941"/>
            <a:ext cx="234315" cy="1309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0245" y="306908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75436" y="4959857"/>
            <a:ext cx="1513840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266700">
              <a:lnSpc>
                <a:spcPct val="101699"/>
              </a:lnSpc>
              <a:spcBef>
                <a:spcPts val="60"/>
              </a:spcBef>
            </a:pPr>
            <a:r>
              <a:rPr dirty="0" sz="1800" spc="-10" b="1">
                <a:latin typeface="Calibri"/>
                <a:cs typeface="Calibri"/>
              </a:rPr>
              <a:t>Ταχύτητα </a:t>
            </a:r>
            <a:r>
              <a:rPr dirty="0" sz="1800" spc="70" b="1">
                <a:latin typeface="Calibri"/>
                <a:cs typeface="Calibri"/>
              </a:rPr>
              <a:t>εξυπηρέτησης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09086" y="4959857"/>
            <a:ext cx="1772920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208915" marR="201930">
              <a:lnSpc>
                <a:spcPct val="101699"/>
              </a:lnSpc>
              <a:spcBef>
                <a:spcPts val="60"/>
              </a:spcBef>
            </a:pPr>
            <a:r>
              <a:rPr dirty="0" sz="1800" spc="-10" b="1">
                <a:latin typeface="Calibri"/>
                <a:cs typeface="Calibri"/>
              </a:rPr>
              <a:t>Ανταπόκριση </a:t>
            </a:r>
            <a:r>
              <a:rPr dirty="0" sz="1800" spc="60" b="1">
                <a:latin typeface="Calibri"/>
                <a:cs typeface="Calibri"/>
              </a:rPr>
              <a:t>κεντρικής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800" spc="65" b="1">
                <a:latin typeface="Calibri"/>
                <a:cs typeface="Calibri"/>
              </a:rPr>
              <a:t>υπηρεσίας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65" b="1">
                <a:latin typeface="Calibri"/>
                <a:cs typeface="Calibri"/>
              </a:rPr>
              <a:t>ΓΕΜΗ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153405" y="4959857"/>
            <a:ext cx="2014855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 spc="85" b="1">
                <a:latin typeface="Calibri"/>
                <a:cs typeface="Calibri"/>
              </a:rPr>
              <a:t>Γνωστική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40" b="1">
                <a:latin typeface="Calibri"/>
                <a:cs typeface="Calibri"/>
              </a:rPr>
              <a:t>επάρκεια </a:t>
            </a:r>
            <a:r>
              <a:rPr dirty="0" sz="1800" spc="65" b="1">
                <a:latin typeface="Calibri"/>
                <a:cs typeface="Calibri"/>
              </a:rPr>
              <a:t>προσωπικού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800" spc="85" b="1">
                <a:latin typeface="Calibri"/>
                <a:cs typeface="Calibri"/>
              </a:rPr>
              <a:t>υπηρεσιών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65" b="1">
                <a:latin typeface="Calibri"/>
                <a:cs typeface="Calibri"/>
              </a:rPr>
              <a:t>ΓΕΜΗ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91170" y="4959857"/>
            <a:ext cx="1461135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82550" marR="5080" indent="-70485">
              <a:lnSpc>
                <a:spcPct val="101699"/>
              </a:lnSpc>
              <a:spcBef>
                <a:spcPts val="60"/>
              </a:spcBef>
            </a:pPr>
            <a:r>
              <a:rPr dirty="0" sz="1800" spc="55" b="1">
                <a:latin typeface="Calibri"/>
                <a:cs typeface="Calibri"/>
              </a:rPr>
              <a:t>Χρηστικότητα </a:t>
            </a:r>
            <a:r>
              <a:rPr dirty="0" sz="1800" spc="-10" b="1">
                <a:latin typeface="Calibri"/>
                <a:cs typeface="Calibri"/>
              </a:rPr>
              <a:t>πλατφόρμας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728454" y="4959857"/>
            <a:ext cx="1513840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260350">
              <a:lnSpc>
                <a:spcPct val="101699"/>
              </a:lnSpc>
              <a:spcBef>
                <a:spcPts val="60"/>
              </a:spcBef>
            </a:pPr>
            <a:r>
              <a:rPr dirty="0" sz="1800" spc="55" b="1">
                <a:latin typeface="Calibri"/>
                <a:cs typeface="Calibri"/>
              </a:rPr>
              <a:t>Ποιότητα </a:t>
            </a:r>
            <a:r>
              <a:rPr dirty="0" sz="1800" spc="70" b="1">
                <a:latin typeface="Calibri"/>
                <a:cs typeface="Calibri"/>
              </a:rPr>
              <a:t>εξυπηρέτησης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592963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Ικανοποίηση</a:t>
            </a:r>
            <a:r>
              <a:rPr dirty="0" spc="-105"/>
              <a:t> </a:t>
            </a:r>
            <a:r>
              <a:rPr dirty="0" spc="50"/>
              <a:t>από</a:t>
            </a:r>
            <a:r>
              <a:rPr dirty="0" spc="-75"/>
              <a:t> </a:t>
            </a:r>
            <a:r>
              <a:rPr dirty="0" spc="130"/>
              <a:t>το</a:t>
            </a:r>
            <a:r>
              <a:rPr dirty="0" spc="-45"/>
              <a:t> </a:t>
            </a:r>
            <a:r>
              <a:rPr dirty="0" spc="150"/>
              <a:t>ΓΕΜΗ</a:t>
            </a:r>
            <a:r>
              <a:rPr dirty="0" spc="-70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30"/>
              <a:t>ΥΜΣ</a:t>
            </a:r>
          </a:p>
          <a:p>
            <a:pPr marL="12700">
              <a:lnSpc>
                <a:spcPct val="100000"/>
              </a:lnSpc>
            </a:pPr>
            <a:r>
              <a:rPr dirty="0" spc="55" i="1">
                <a:solidFill>
                  <a:srgbClr val="001F5F"/>
                </a:solidFill>
                <a:latin typeface="Calibri"/>
                <a:cs typeface="Calibri"/>
              </a:rPr>
              <a:t>Ταχύτητα</a:t>
            </a:r>
            <a:r>
              <a:rPr dirty="0" spc="-95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45" i="1">
                <a:solidFill>
                  <a:srgbClr val="001F5F"/>
                </a:solidFill>
                <a:latin typeface="Calibri"/>
                <a:cs typeface="Calibri"/>
              </a:rPr>
              <a:t>εξυπηρέτησης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1117802"/>
            <a:ext cx="906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276917" y="1555241"/>
            <a:ext cx="4443730" cy="4789805"/>
            <a:chOff x="3276917" y="1555241"/>
            <a:chExt cx="4443730" cy="4789805"/>
          </a:xfrm>
        </p:grpSpPr>
        <p:sp>
          <p:nvSpPr>
            <p:cNvPr id="5" name="object 5" descr=""/>
            <p:cNvSpPr/>
            <p:nvPr/>
          </p:nvSpPr>
          <p:spPr>
            <a:xfrm>
              <a:off x="4649723" y="1555241"/>
              <a:ext cx="2734310" cy="4789805"/>
            </a:xfrm>
            <a:custGeom>
              <a:avLst/>
              <a:gdLst/>
              <a:ahLst/>
              <a:cxnLst/>
              <a:rect l="l" t="t" r="r" b="b"/>
              <a:pathLst>
                <a:path w="2734309" h="4789805">
                  <a:moveTo>
                    <a:pt x="0" y="4728210"/>
                  </a:moveTo>
                  <a:lnTo>
                    <a:pt x="0" y="4789779"/>
                  </a:lnTo>
                </a:path>
                <a:path w="2734309" h="4789805">
                  <a:moveTo>
                    <a:pt x="0" y="4359402"/>
                  </a:moveTo>
                  <a:lnTo>
                    <a:pt x="0" y="4482846"/>
                  </a:lnTo>
                </a:path>
                <a:path w="2734309" h="4789805">
                  <a:moveTo>
                    <a:pt x="0" y="3992118"/>
                  </a:moveTo>
                  <a:lnTo>
                    <a:pt x="0" y="4114038"/>
                  </a:lnTo>
                </a:path>
                <a:path w="2734309" h="4789805">
                  <a:moveTo>
                    <a:pt x="0" y="3623310"/>
                  </a:moveTo>
                  <a:lnTo>
                    <a:pt x="0" y="3745230"/>
                  </a:lnTo>
                </a:path>
                <a:path w="2734309" h="4789805">
                  <a:moveTo>
                    <a:pt x="0" y="3254502"/>
                  </a:moveTo>
                  <a:lnTo>
                    <a:pt x="0" y="3377946"/>
                  </a:lnTo>
                </a:path>
                <a:path w="2734309" h="4789805">
                  <a:moveTo>
                    <a:pt x="0" y="2885694"/>
                  </a:moveTo>
                  <a:lnTo>
                    <a:pt x="0" y="3009138"/>
                  </a:lnTo>
                </a:path>
                <a:path w="2734309" h="4789805">
                  <a:moveTo>
                    <a:pt x="0" y="2518410"/>
                  </a:moveTo>
                  <a:lnTo>
                    <a:pt x="0" y="2640330"/>
                  </a:lnTo>
                </a:path>
                <a:path w="2734309" h="4789805">
                  <a:moveTo>
                    <a:pt x="0" y="2149221"/>
                  </a:moveTo>
                  <a:lnTo>
                    <a:pt x="0" y="2271522"/>
                  </a:lnTo>
                </a:path>
                <a:path w="2734309" h="4789805">
                  <a:moveTo>
                    <a:pt x="0" y="1780794"/>
                  </a:moveTo>
                  <a:lnTo>
                    <a:pt x="0" y="1903590"/>
                  </a:lnTo>
                </a:path>
                <a:path w="2734309" h="4789805">
                  <a:moveTo>
                    <a:pt x="0" y="1411986"/>
                  </a:moveTo>
                  <a:lnTo>
                    <a:pt x="0" y="1535430"/>
                  </a:lnTo>
                </a:path>
                <a:path w="2734309" h="4789805">
                  <a:moveTo>
                    <a:pt x="0" y="1043178"/>
                  </a:moveTo>
                  <a:lnTo>
                    <a:pt x="0" y="1166622"/>
                  </a:lnTo>
                </a:path>
                <a:path w="2734309" h="4789805">
                  <a:moveTo>
                    <a:pt x="0" y="675894"/>
                  </a:moveTo>
                  <a:lnTo>
                    <a:pt x="0" y="797813"/>
                  </a:lnTo>
                </a:path>
                <a:path w="2734309" h="4789805">
                  <a:moveTo>
                    <a:pt x="0" y="307086"/>
                  </a:moveTo>
                  <a:lnTo>
                    <a:pt x="0" y="430530"/>
                  </a:lnTo>
                </a:path>
                <a:path w="2734309" h="4789805">
                  <a:moveTo>
                    <a:pt x="0" y="0"/>
                  </a:moveTo>
                  <a:lnTo>
                    <a:pt x="0" y="61455"/>
                  </a:lnTo>
                </a:path>
                <a:path w="2734309" h="4789805">
                  <a:moveTo>
                    <a:pt x="1367027" y="3992118"/>
                  </a:moveTo>
                  <a:lnTo>
                    <a:pt x="1367027" y="4114038"/>
                  </a:lnTo>
                </a:path>
                <a:path w="2734309" h="4789805">
                  <a:moveTo>
                    <a:pt x="1367027" y="3623310"/>
                  </a:moveTo>
                  <a:lnTo>
                    <a:pt x="1367027" y="3745230"/>
                  </a:lnTo>
                </a:path>
                <a:path w="2734309" h="4789805">
                  <a:moveTo>
                    <a:pt x="1367027" y="3254502"/>
                  </a:moveTo>
                  <a:lnTo>
                    <a:pt x="1367027" y="3377946"/>
                  </a:lnTo>
                </a:path>
                <a:path w="2734309" h="4789805">
                  <a:moveTo>
                    <a:pt x="1367027" y="2885694"/>
                  </a:moveTo>
                  <a:lnTo>
                    <a:pt x="1367027" y="3009138"/>
                  </a:lnTo>
                </a:path>
                <a:path w="2734309" h="4789805">
                  <a:moveTo>
                    <a:pt x="1367027" y="2149221"/>
                  </a:moveTo>
                  <a:lnTo>
                    <a:pt x="1367027" y="2271522"/>
                  </a:lnTo>
                </a:path>
                <a:path w="2734309" h="4789805">
                  <a:moveTo>
                    <a:pt x="1367027" y="2518410"/>
                  </a:moveTo>
                  <a:lnTo>
                    <a:pt x="1367027" y="2640330"/>
                  </a:lnTo>
                </a:path>
                <a:path w="2734309" h="4789805">
                  <a:moveTo>
                    <a:pt x="1367027" y="1780794"/>
                  </a:moveTo>
                  <a:lnTo>
                    <a:pt x="1367027" y="1903590"/>
                  </a:lnTo>
                </a:path>
                <a:path w="2734309" h="4789805">
                  <a:moveTo>
                    <a:pt x="1367027" y="1043178"/>
                  </a:moveTo>
                  <a:lnTo>
                    <a:pt x="1367027" y="1166622"/>
                  </a:lnTo>
                </a:path>
                <a:path w="2734309" h="4789805">
                  <a:moveTo>
                    <a:pt x="1367027" y="1411986"/>
                  </a:moveTo>
                  <a:lnTo>
                    <a:pt x="1367027" y="1535430"/>
                  </a:lnTo>
                </a:path>
                <a:path w="2734309" h="4789805">
                  <a:moveTo>
                    <a:pt x="1367027" y="675894"/>
                  </a:moveTo>
                  <a:lnTo>
                    <a:pt x="1367027" y="797813"/>
                  </a:lnTo>
                </a:path>
                <a:path w="2734309" h="4789805">
                  <a:moveTo>
                    <a:pt x="1367027" y="4728210"/>
                  </a:moveTo>
                  <a:lnTo>
                    <a:pt x="1367027" y="4789779"/>
                  </a:lnTo>
                </a:path>
                <a:path w="2734309" h="4789805">
                  <a:moveTo>
                    <a:pt x="1367027" y="4359402"/>
                  </a:moveTo>
                  <a:lnTo>
                    <a:pt x="1367027" y="4482846"/>
                  </a:lnTo>
                </a:path>
                <a:path w="2734309" h="4789805">
                  <a:moveTo>
                    <a:pt x="1367027" y="307086"/>
                  </a:moveTo>
                  <a:lnTo>
                    <a:pt x="1367027" y="430530"/>
                  </a:lnTo>
                </a:path>
                <a:path w="2734309" h="4789805">
                  <a:moveTo>
                    <a:pt x="1367027" y="0"/>
                  </a:moveTo>
                  <a:lnTo>
                    <a:pt x="1367027" y="61455"/>
                  </a:lnTo>
                </a:path>
                <a:path w="2734309" h="4789805">
                  <a:moveTo>
                    <a:pt x="2734055" y="2885694"/>
                  </a:moveTo>
                  <a:lnTo>
                    <a:pt x="2734055" y="4482846"/>
                  </a:lnTo>
                </a:path>
                <a:path w="2734309" h="4789805">
                  <a:moveTo>
                    <a:pt x="2734055" y="0"/>
                  </a:moveTo>
                  <a:lnTo>
                    <a:pt x="2734055" y="797813"/>
                  </a:lnTo>
                </a:path>
                <a:path w="2734309" h="4789805">
                  <a:moveTo>
                    <a:pt x="2734055" y="2149221"/>
                  </a:moveTo>
                  <a:lnTo>
                    <a:pt x="2734055" y="2640330"/>
                  </a:lnTo>
                </a:path>
                <a:path w="2734309" h="4789805">
                  <a:moveTo>
                    <a:pt x="2734055" y="1411986"/>
                  </a:moveTo>
                  <a:lnTo>
                    <a:pt x="2734055" y="1903590"/>
                  </a:lnTo>
                </a:path>
                <a:path w="2734309" h="4789805">
                  <a:moveTo>
                    <a:pt x="2734055" y="4728210"/>
                  </a:moveTo>
                  <a:lnTo>
                    <a:pt x="2734055" y="4789779"/>
                  </a:lnTo>
                </a:path>
                <a:path w="2734309" h="4789805">
                  <a:moveTo>
                    <a:pt x="2734055" y="1043178"/>
                  </a:moveTo>
                  <a:lnTo>
                    <a:pt x="2734055" y="116662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81679" y="3458832"/>
              <a:ext cx="4398645" cy="245745"/>
            </a:xfrm>
            <a:custGeom>
              <a:avLst/>
              <a:gdLst/>
              <a:ahLst/>
              <a:cxnLst/>
              <a:rect l="l" t="t" r="r" b="b"/>
              <a:pathLst>
                <a:path w="4398645" h="245745">
                  <a:moveTo>
                    <a:pt x="4398264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4398264" y="245630"/>
                  </a:lnTo>
                  <a:lnTo>
                    <a:pt x="4398264" y="0"/>
                  </a:lnTo>
                  <a:close/>
                </a:path>
              </a:pathLst>
            </a:custGeom>
            <a:solidFill>
              <a:srgbClr val="205F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281679" y="1616697"/>
              <a:ext cx="3942715" cy="245745"/>
            </a:xfrm>
            <a:custGeom>
              <a:avLst/>
              <a:gdLst/>
              <a:ahLst/>
              <a:cxnLst/>
              <a:rect l="l" t="t" r="r" b="b"/>
              <a:pathLst>
                <a:path w="3942715" h="245744">
                  <a:moveTo>
                    <a:pt x="3942206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3942206" y="245630"/>
                  </a:lnTo>
                  <a:lnTo>
                    <a:pt x="394220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81667" y="1985771"/>
              <a:ext cx="4439285" cy="4297680"/>
            </a:xfrm>
            <a:custGeom>
              <a:avLst/>
              <a:gdLst/>
              <a:ahLst/>
              <a:cxnLst/>
              <a:rect l="l" t="t" r="r" b="b"/>
              <a:pathLst>
                <a:path w="4439284" h="4297680">
                  <a:moveTo>
                    <a:pt x="2852432" y="3314700"/>
                  </a:moveTo>
                  <a:lnTo>
                    <a:pt x="0" y="3314700"/>
                  </a:lnTo>
                  <a:lnTo>
                    <a:pt x="0" y="3561588"/>
                  </a:lnTo>
                  <a:lnTo>
                    <a:pt x="2852432" y="3561588"/>
                  </a:lnTo>
                  <a:lnTo>
                    <a:pt x="2852432" y="3314700"/>
                  </a:lnTo>
                  <a:close/>
                </a:path>
                <a:path w="4439284" h="4297680">
                  <a:moveTo>
                    <a:pt x="3132848" y="1840992"/>
                  </a:moveTo>
                  <a:lnTo>
                    <a:pt x="0" y="1840992"/>
                  </a:lnTo>
                  <a:lnTo>
                    <a:pt x="0" y="2087880"/>
                  </a:lnTo>
                  <a:lnTo>
                    <a:pt x="3132848" y="2087880"/>
                  </a:lnTo>
                  <a:lnTo>
                    <a:pt x="3132848" y="1840992"/>
                  </a:lnTo>
                  <a:close/>
                </a:path>
                <a:path w="4439284" h="4297680">
                  <a:moveTo>
                    <a:pt x="3271532" y="2947416"/>
                  </a:moveTo>
                  <a:lnTo>
                    <a:pt x="0" y="2947416"/>
                  </a:lnTo>
                  <a:lnTo>
                    <a:pt x="0" y="3192780"/>
                  </a:lnTo>
                  <a:lnTo>
                    <a:pt x="3271532" y="3192780"/>
                  </a:lnTo>
                  <a:lnTo>
                    <a:pt x="3271532" y="2947416"/>
                  </a:lnTo>
                  <a:close/>
                </a:path>
                <a:path w="4439284" h="4297680">
                  <a:moveTo>
                    <a:pt x="3288296" y="1104900"/>
                  </a:moveTo>
                  <a:lnTo>
                    <a:pt x="0" y="1104900"/>
                  </a:lnTo>
                  <a:lnTo>
                    <a:pt x="0" y="1350264"/>
                  </a:lnTo>
                  <a:lnTo>
                    <a:pt x="3288296" y="1350264"/>
                  </a:lnTo>
                  <a:lnTo>
                    <a:pt x="3288296" y="1104900"/>
                  </a:lnTo>
                  <a:close/>
                </a:path>
                <a:path w="4439284" h="4297680">
                  <a:moveTo>
                    <a:pt x="3494036" y="2578608"/>
                  </a:moveTo>
                  <a:lnTo>
                    <a:pt x="0" y="2578608"/>
                  </a:lnTo>
                  <a:lnTo>
                    <a:pt x="0" y="2823972"/>
                  </a:lnTo>
                  <a:lnTo>
                    <a:pt x="3494036" y="2823972"/>
                  </a:lnTo>
                  <a:lnTo>
                    <a:pt x="3494036" y="2578608"/>
                  </a:lnTo>
                  <a:close/>
                </a:path>
                <a:path w="4439284" h="4297680">
                  <a:moveTo>
                    <a:pt x="3766832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3766832" y="245364"/>
                  </a:lnTo>
                  <a:lnTo>
                    <a:pt x="3766832" y="0"/>
                  </a:lnTo>
                  <a:close/>
                </a:path>
                <a:path w="4439284" h="4297680">
                  <a:moveTo>
                    <a:pt x="4039628" y="3683508"/>
                  </a:moveTo>
                  <a:lnTo>
                    <a:pt x="0" y="3683508"/>
                  </a:lnTo>
                  <a:lnTo>
                    <a:pt x="0" y="3928872"/>
                  </a:lnTo>
                  <a:lnTo>
                    <a:pt x="4039628" y="3928872"/>
                  </a:lnTo>
                  <a:lnTo>
                    <a:pt x="4039628" y="3683508"/>
                  </a:lnTo>
                  <a:close/>
                </a:path>
                <a:path w="4439284" h="4297680">
                  <a:moveTo>
                    <a:pt x="4121924" y="4052316"/>
                  </a:moveTo>
                  <a:lnTo>
                    <a:pt x="0" y="4052316"/>
                  </a:lnTo>
                  <a:lnTo>
                    <a:pt x="0" y="4297680"/>
                  </a:lnTo>
                  <a:lnTo>
                    <a:pt x="4121924" y="4297680"/>
                  </a:lnTo>
                  <a:lnTo>
                    <a:pt x="4121924" y="4052316"/>
                  </a:lnTo>
                  <a:close/>
                </a:path>
                <a:path w="4439284" h="4297680">
                  <a:moveTo>
                    <a:pt x="4307852" y="367284"/>
                  </a:moveTo>
                  <a:lnTo>
                    <a:pt x="0" y="367284"/>
                  </a:lnTo>
                  <a:lnTo>
                    <a:pt x="0" y="612648"/>
                  </a:lnTo>
                  <a:lnTo>
                    <a:pt x="4307852" y="612648"/>
                  </a:lnTo>
                  <a:lnTo>
                    <a:pt x="4307852" y="367284"/>
                  </a:lnTo>
                  <a:close/>
                </a:path>
                <a:path w="4439284" h="4297680">
                  <a:moveTo>
                    <a:pt x="4402340" y="2209800"/>
                  </a:moveTo>
                  <a:lnTo>
                    <a:pt x="0" y="2209800"/>
                  </a:lnTo>
                  <a:lnTo>
                    <a:pt x="0" y="2455164"/>
                  </a:lnTo>
                  <a:lnTo>
                    <a:pt x="4402340" y="2455164"/>
                  </a:lnTo>
                  <a:lnTo>
                    <a:pt x="4402340" y="2209800"/>
                  </a:lnTo>
                  <a:close/>
                </a:path>
                <a:path w="4439284" h="4297680">
                  <a:moveTo>
                    <a:pt x="4438916" y="736092"/>
                  </a:moveTo>
                  <a:lnTo>
                    <a:pt x="0" y="736092"/>
                  </a:lnTo>
                  <a:lnTo>
                    <a:pt x="0" y="981456"/>
                  </a:lnTo>
                  <a:lnTo>
                    <a:pt x="4438916" y="981456"/>
                  </a:lnTo>
                  <a:lnTo>
                    <a:pt x="4438916" y="736092"/>
                  </a:lnTo>
                  <a:close/>
                </a:path>
              </a:pathLst>
            </a:custGeom>
            <a:solidFill>
              <a:srgbClr val="205F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81679" y="1555241"/>
              <a:ext cx="0" cy="4789805"/>
            </a:xfrm>
            <a:custGeom>
              <a:avLst/>
              <a:gdLst/>
              <a:ahLst/>
              <a:cxnLst/>
              <a:rect l="l" t="t" r="r" b="b"/>
              <a:pathLst>
                <a:path w="0" h="4789805">
                  <a:moveTo>
                    <a:pt x="0" y="4789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8752331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119359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486642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467727" y="604733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165475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33138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900673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268336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636000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003663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371326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40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385431" y="567883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98870" y="531037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18478" y="494182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40981" y="457327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749031" y="420484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79540" y="383628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744714" y="34678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635242" y="309930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784972" y="273075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653908" y="236232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113778" y="1993772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88530" y="1625346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2100" y="1454429"/>
            <a:ext cx="2875280" cy="4816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11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75" b="1">
                <a:latin typeface="Calibri"/>
                <a:cs typeface="Calibri"/>
              </a:rPr>
              <a:t>Εξωτερικοί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980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12700" marR="5080" indent="2258060">
              <a:lnSpc>
                <a:spcPct val="151100"/>
              </a:lnSpc>
              <a:spcBef>
                <a:spcPts val="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8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80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7507605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Ικανοποίηση</a:t>
            </a:r>
            <a:r>
              <a:rPr dirty="0" spc="-105"/>
              <a:t> </a:t>
            </a:r>
            <a:r>
              <a:rPr dirty="0" spc="50"/>
              <a:t>από</a:t>
            </a:r>
            <a:r>
              <a:rPr dirty="0" spc="-75"/>
              <a:t> </a:t>
            </a:r>
            <a:r>
              <a:rPr dirty="0" spc="130"/>
              <a:t>το</a:t>
            </a:r>
            <a:r>
              <a:rPr dirty="0" spc="-45"/>
              <a:t> </a:t>
            </a:r>
            <a:r>
              <a:rPr dirty="0" spc="150"/>
              <a:t>ΓΕΜΗ</a:t>
            </a:r>
            <a:r>
              <a:rPr dirty="0" spc="-70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30"/>
              <a:t>ΥΜΣ</a:t>
            </a:r>
          </a:p>
          <a:p>
            <a:pPr marL="12700">
              <a:lnSpc>
                <a:spcPct val="100000"/>
              </a:lnSpc>
            </a:pPr>
            <a:r>
              <a:rPr dirty="0" spc="95" i="1">
                <a:solidFill>
                  <a:srgbClr val="001F5F"/>
                </a:solidFill>
                <a:latin typeface="Calibri"/>
                <a:cs typeface="Calibri"/>
              </a:rPr>
              <a:t>Ανταπόκριση</a:t>
            </a:r>
            <a:r>
              <a:rPr dirty="0" spc="-85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35" i="1">
                <a:solidFill>
                  <a:srgbClr val="001F5F"/>
                </a:solidFill>
                <a:latin typeface="Calibri"/>
                <a:cs typeface="Calibri"/>
              </a:rPr>
              <a:t>κεντρικής</a:t>
            </a:r>
            <a:r>
              <a:rPr dirty="0" spc="-65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10" i="1">
                <a:solidFill>
                  <a:srgbClr val="001F5F"/>
                </a:solidFill>
                <a:latin typeface="Calibri"/>
                <a:cs typeface="Calibri"/>
              </a:rPr>
              <a:t>υπηρεσίας</a:t>
            </a:r>
            <a:r>
              <a:rPr dirty="0" spc="-40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35" i="1">
                <a:solidFill>
                  <a:srgbClr val="001F5F"/>
                </a:solidFill>
                <a:latin typeface="Calibri"/>
                <a:cs typeface="Calibri"/>
              </a:rPr>
              <a:t>ΓΕΜΗ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1117802"/>
            <a:ext cx="906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11817" y="1555241"/>
            <a:ext cx="4614545" cy="4789805"/>
            <a:chOff x="3111817" y="1555241"/>
            <a:chExt cx="4614545" cy="4789805"/>
          </a:xfrm>
        </p:grpSpPr>
        <p:sp>
          <p:nvSpPr>
            <p:cNvPr id="5" name="object 5" descr=""/>
            <p:cNvSpPr/>
            <p:nvPr/>
          </p:nvSpPr>
          <p:spPr>
            <a:xfrm>
              <a:off x="4511039" y="1555241"/>
              <a:ext cx="2790825" cy="4789805"/>
            </a:xfrm>
            <a:custGeom>
              <a:avLst/>
              <a:gdLst/>
              <a:ahLst/>
              <a:cxnLst/>
              <a:rect l="l" t="t" r="r" b="b"/>
              <a:pathLst>
                <a:path w="2790825" h="4789805">
                  <a:moveTo>
                    <a:pt x="0" y="4728210"/>
                  </a:moveTo>
                  <a:lnTo>
                    <a:pt x="0" y="4789779"/>
                  </a:lnTo>
                </a:path>
                <a:path w="2790825" h="4789805">
                  <a:moveTo>
                    <a:pt x="0" y="4359402"/>
                  </a:moveTo>
                  <a:lnTo>
                    <a:pt x="0" y="4482846"/>
                  </a:lnTo>
                </a:path>
                <a:path w="2790825" h="4789805">
                  <a:moveTo>
                    <a:pt x="0" y="2149221"/>
                  </a:moveTo>
                  <a:lnTo>
                    <a:pt x="0" y="2271522"/>
                  </a:lnTo>
                </a:path>
                <a:path w="2790825" h="4789805">
                  <a:moveTo>
                    <a:pt x="0" y="1780794"/>
                  </a:moveTo>
                  <a:lnTo>
                    <a:pt x="0" y="1903590"/>
                  </a:lnTo>
                </a:path>
                <a:path w="2790825" h="4789805">
                  <a:moveTo>
                    <a:pt x="0" y="3992118"/>
                  </a:moveTo>
                  <a:lnTo>
                    <a:pt x="0" y="4114038"/>
                  </a:lnTo>
                </a:path>
                <a:path w="2790825" h="4789805">
                  <a:moveTo>
                    <a:pt x="0" y="3623310"/>
                  </a:moveTo>
                  <a:lnTo>
                    <a:pt x="0" y="3745230"/>
                  </a:lnTo>
                </a:path>
                <a:path w="2790825" h="4789805">
                  <a:moveTo>
                    <a:pt x="0" y="3254502"/>
                  </a:moveTo>
                  <a:lnTo>
                    <a:pt x="0" y="3377946"/>
                  </a:lnTo>
                </a:path>
                <a:path w="2790825" h="4789805">
                  <a:moveTo>
                    <a:pt x="0" y="2885694"/>
                  </a:moveTo>
                  <a:lnTo>
                    <a:pt x="0" y="3009138"/>
                  </a:lnTo>
                </a:path>
                <a:path w="2790825" h="4789805">
                  <a:moveTo>
                    <a:pt x="0" y="2518410"/>
                  </a:moveTo>
                  <a:lnTo>
                    <a:pt x="0" y="2640330"/>
                  </a:lnTo>
                </a:path>
                <a:path w="2790825" h="4789805">
                  <a:moveTo>
                    <a:pt x="0" y="1411986"/>
                  </a:moveTo>
                  <a:lnTo>
                    <a:pt x="0" y="1535430"/>
                  </a:lnTo>
                </a:path>
                <a:path w="2790825" h="4789805">
                  <a:moveTo>
                    <a:pt x="0" y="1043178"/>
                  </a:moveTo>
                  <a:lnTo>
                    <a:pt x="0" y="1166622"/>
                  </a:lnTo>
                </a:path>
                <a:path w="2790825" h="4789805">
                  <a:moveTo>
                    <a:pt x="0" y="675894"/>
                  </a:moveTo>
                  <a:lnTo>
                    <a:pt x="0" y="797813"/>
                  </a:lnTo>
                </a:path>
                <a:path w="2790825" h="4789805">
                  <a:moveTo>
                    <a:pt x="0" y="307086"/>
                  </a:moveTo>
                  <a:lnTo>
                    <a:pt x="0" y="430530"/>
                  </a:lnTo>
                </a:path>
                <a:path w="2790825" h="4789805">
                  <a:moveTo>
                    <a:pt x="0" y="0"/>
                  </a:moveTo>
                  <a:lnTo>
                    <a:pt x="0" y="61455"/>
                  </a:lnTo>
                </a:path>
                <a:path w="2790825" h="4789805">
                  <a:moveTo>
                    <a:pt x="1395984" y="4728210"/>
                  </a:moveTo>
                  <a:lnTo>
                    <a:pt x="1395984" y="4789779"/>
                  </a:lnTo>
                </a:path>
                <a:path w="2790825" h="4789805">
                  <a:moveTo>
                    <a:pt x="1395984" y="4359402"/>
                  </a:moveTo>
                  <a:lnTo>
                    <a:pt x="1395984" y="4482846"/>
                  </a:lnTo>
                </a:path>
                <a:path w="2790825" h="4789805">
                  <a:moveTo>
                    <a:pt x="1395984" y="3623310"/>
                  </a:moveTo>
                  <a:lnTo>
                    <a:pt x="1395984" y="4114038"/>
                  </a:lnTo>
                </a:path>
                <a:path w="2790825" h="4789805">
                  <a:moveTo>
                    <a:pt x="1395984" y="3254502"/>
                  </a:moveTo>
                  <a:lnTo>
                    <a:pt x="1395984" y="3377946"/>
                  </a:lnTo>
                </a:path>
                <a:path w="2790825" h="4789805">
                  <a:moveTo>
                    <a:pt x="1395984" y="2518410"/>
                  </a:moveTo>
                  <a:lnTo>
                    <a:pt x="1395984" y="2640330"/>
                  </a:lnTo>
                </a:path>
                <a:path w="2790825" h="4789805">
                  <a:moveTo>
                    <a:pt x="1395984" y="1411986"/>
                  </a:moveTo>
                  <a:lnTo>
                    <a:pt x="1395984" y="1535430"/>
                  </a:lnTo>
                </a:path>
                <a:path w="2790825" h="4789805">
                  <a:moveTo>
                    <a:pt x="1395984" y="1043178"/>
                  </a:moveTo>
                  <a:lnTo>
                    <a:pt x="1395984" y="1166622"/>
                  </a:lnTo>
                </a:path>
                <a:path w="2790825" h="4789805">
                  <a:moveTo>
                    <a:pt x="1395984" y="2885694"/>
                  </a:moveTo>
                  <a:lnTo>
                    <a:pt x="1395984" y="3009138"/>
                  </a:lnTo>
                </a:path>
                <a:path w="2790825" h="4789805">
                  <a:moveTo>
                    <a:pt x="1395984" y="675894"/>
                  </a:moveTo>
                  <a:lnTo>
                    <a:pt x="1395984" y="797813"/>
                  </a:lnTo>
                </a:path>
                <a:path w="2790825" h="4789805">
                  <a:moveTo>
                    <a:pt x="1395984" y="2149221"/>
                  </a:moveTo>
                  <a:lnTo>
                    <a:pt x="1395984" y="2271522"/>
                  </a:lnTo>
                </a:path>
                <a:path w="2790825" h="4789805">
                  <a:moveTo>
                    <a:pt x="1395984" y="1780794"/>
                  </a:moveTo>
                  <a:lnTo>
                    <a:pt x="1395984" y="1903590"/>
                  </a:lnTo>
                </a:path>
                <a:path w="2790825" h="4789805">
                  <a:moveTo>
                    <a:pt x="1395984" y="307086"/>
                  </a:moveTo>
                  <a:lnTo>
                    <a:pt x="1395984" y="430530"/>
                  </a:lnTo>
                </a:path>
                <a:path w="2790825" h="4789805">
                  <a:moveTo>
                    <a:pt x="1395984" y="0"/>
                  </a:moveTo>
                  <a:lnTo>
                    <a:pt x="1395984" y="61455"/>
                  </a:lnTo>
                </a:path>
                <a:path w="2790825" h="4789805">
                  <a:moveTo>
                    <a:pt x="2790443" y="1411986"/>
                  </a:moveTo>
                  <a:lnTo>
                    <a:pt x="2790443" y="1903590"/>
                  </a:lnTo>
                </a:path>
                <a:path w="2790825" h="4789805">
                  <a:moveTo>
                    <a:pt x="2790443" y="1043178"/>
                  </a:moveTo>
                  <a:lnTo>
                    <a:pt x="2790443" y="1166622"/>
                  </a:lnTo>
                </a:path>
                <a:path w="2790825" h="4789805">
                  <a:moveTo>
                    <a:pt x="2790443" y="2149221"/>
                  </a:moveTo>
                  <a:lnTo>
                    <a:pt x="2790443" y="4789779"/>
                  </a:lnTo>
                </a:path>
                <a:path w="2790825" h="4789805">
                  <a:moveTo>
                    <a:pt x="2790443" y="0"/>
                  </a:moveTo>
                  <a:lnTo>
                    <a:pt x="2790443" y="79781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16579" y="3458832"/>
              <a:ext cx="4609465" cy="245745"/>
            </a:xfrm>
            <a:custGeom>
              <a:avLst/>
              <a:gdLst/>
              <a:ahLst/>
              <a:cxnLst/>
              <a:rect l="l" t="t" r="r" b="b"/>
              <a:pathLst>
                <a:path w="4609465" h="245745">
                  <a:moveTo>
                    <a:pt x="4609338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4609338" y="245630"/>
                  </a:lnTo>
                  <a:lnTo>
                    <a:pt x="4609338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116579" y="1616697"/>
              <a:ext cx="4065270" cy="245745"/>
            </a:xfrm>
            <a:custGeom>
              <a:avLst/>
              <a:gdLst/>
              <a:ahLst/>
              <a:cxnLst/>
              <a:rect l="l" t="t" r="r" b="b"/>
              <a:pathLst>
                <a:path w="4065270" h="245744">
                  <a:moveTo>
                    <a:pt x="4065143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4065143" y="245630"/>
                  </a:lnTo>
                  <a:lnTo>
                    <a:pt x="406514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116580" y="1985771"/>
              <a:ext cx="4535805" cy="4297680"/>
            </a:xfrm>
            <a:custGeom>
              <a:avLst/>
              <a:gdLst/>
              <a:ahLst/>
              <a:cxnLst/>
              <a:rect l="l" t="t" r="r" b="b"/>
              <a:pathLst>
                <a:path w="4535805" h="4297680">
                  <a:moveTo>
                    <a:pt x="2689860" y="3314700"/>
                  </a:moveTo>
                  <a:lnTo>
                    <a:pt x="0" y="3314700"/>
                  </a:lnTo>
                  <a:lnTo>
                    <a:pt x="0" y="3561588"/>
                  </a:lnTo>
                  <a:lnTo>
                    <a:pt x="2689860" y="3561588"/>
                  </a:lnTo>
                  <a:lnTo>
                    <a:pt x="2689860" y="3314700"/>
                  </a:lnTo>
                  <a:close/>
                </a:path>
                <a:path w="4535805" h="4297680">
                  <a:moveTo>
                    <a:pt x="3332988" y="1104900"/>
                  </a:moveTo>
                  <a:lnTo>
                    <a:pt x="0" y="1104900"/>
                  </a:lnTo>
                  <a:lnTo>
                    <a:pt x="0" y="1350264"/>
                  </a:lnTo>
                  <a:lnTo>
                    <a:pt x="3332988" y="1350264"/>
                  </a:lnTo>
                  <a:lnTo>
                    <a:pt x="3332988" y="1104900"/>
                  </a:lnTo>
                  <a:close/>
                </a:path>
                <a:path w="4535805" h="4297680">
                  <a:moveTo>
                    <a:pt x="3377184" y="1840992"/>
                  </a:moveTo>
                  <a:lnTo>
                    <a:pt x="0" y="1840992"/>
                  </a:lnTo>
                  <a:lnTo>
                    <a:pt x="0" y="2087880"/>
                  </a:lnTo>
                  <a:lnTo>
                    <a:pt x="3377184" y="2087880"/>
                  </a:lnTo>
                  <a:lnTo>
                    <a:pt x="3377184" y="1840992"/>
                  </a:lnTo>
                  <a:close/>
                </a:path>
                <a:path w="4535805" h="4297680">
                  <a:moveTo>
                    <a:pt x="3396996" y="2578608"/>
                  </a:moveTo>
                  <a:lnTo>
                    <a:pt x="0" y="2578608"/>
                  </a:lnTo>
                  <a:lnTo>
                    <a:pt x="0" y="2823972"/>
                  </a:lnTo>
                  <a:lnTo>
                    <a:pt x="3396996" y="2823972"/>
                  </a:lnTo>
                  <a:lnTo>
                    <a:pt x="3396996" y="2578608"/>
                  </a:lnTo>
                  <a:close/>
                </a:path>
                <a:path w="4535805" h="4297680">
                  <a:moveTo>
                    <a:pt x="3445764" y="4052316"/>
                  </a:moveTo>
                  <a:lnTo>
                    <a:pt x="0" y="4052316"/>
                  </a:lnTo>
                  <a:lnTo>
                    <a:pt x="0" y="4297680"/>
                  </a:lnTo>
                  <a:lnTo>
                    <a:pt x="3445764" y="4297680"/>
                  </a:lnTo>
                  <a:lnTo>
                    <a:pt x="3445764" y="4052316"/>
                  </a:lnTo>
                  <a:close/>
                </a:path>
                <a:path w="4535805" h="4297680">
                  <a:moveTo>
                    <a:pt x="3617976" y="2947416"/>
                  </a:moveTo>
                  <a:lnTo>
                    <a:pt x="0" y="2947416"/>
                  </a:lnTo>
                  <a:lnTo>
                    <a:pt x="0" y="3192780"/>
                  </a:lnTo>
                  <a:lnTo>
                    <a:pt x="3617976" y="3192780"/>
                  </a:lnTo>
                  <a:lnTo>
                    <a:pt x="3617976" y="2947416"/>
                  </a:lnTo>
                  <a:close/>
                </a:path>
                <a:path w="4535805" h="4297680">
                  <a:moveTo>
                    <a:pt x="3823716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3823716" y="245364"/>
                  </a:lnTo>
                  <a:lnTo>
                    <a:pt x="3823716" y="0"/>
                  </a:lnTo>
                  <a:close/>
                </a:path>
                <a:path w="4535805" h="4297680">
                  <a:moveTo>
                    <a:pt x="4058412" y="2209800"/>
                  </a:moveTo>
                  <a:lnTo>
                    <a:pt x="0" y="2209800"/>
                  </a:lnTo>
                  <a:lnTo>
                    <a:pt x="0" y="2455164"/>
                  </a:lnTo>
                  <a:lnTo>
                    <a:pt x="4058412" y="2455164"/>
                  </a:lnTo>
                  <a:lnTo>
                    <a:pt x="4058412" y="2209800"/>
                  </a:lnTo>
                  <a:close/>
                </a:path>
                <a:path w="4535805" h="4297680">
                  <a:moveTo>
                    <a:pt x="4149852" y="3683508"/>
                  </a:moveTo>
                  <a:lnTo>
                    <a:pt x="0" y="3683508"/>
                  </a:lnTo>
                  <a:lnTo>
                    <a:pt x="0" y="3928872"/>
                  </a:lnTo>
                  <a:lnTo>
                    <a:pt x="4149852" y="3928872"/>
                  </a:lnTo>
                  <a:lnTo>
                    <a:pt x="4149852" y="3683508"/>
                  </a:lnTo>
                  <a:close/>
                </a:path>
                <a:path w="4535805" h="4297680">
                  <a:moveTo>
                    <a:pt x="4520184" y="736092"/>
                  </a:moveTo>
                  <a:lnTo>
                    <a:pt x="0" y="736092"/>
                  </a:lnTo>
                  <a:lnTo>
                    <a:pt x="0" y="981456"/>
                  </a:lnTo>
                  <a:lnTo>
                    <a:pt x="4520184" y="981456"/>
                  </a:lnTo>
                  <a:lnTo>
                    <a:pt x="4520184" y="736092"/>
                  </a:lnTo>
                  <a:close/>
                </a:path>
                <a:path w="4535805" h="4297680">
                  <a:moveTo>
                    <a:pt x="4535424" y="367284"/>
                  </a:moveTo>
                  <a:lnTo>
                    <a:pt x="0" y="367284"/>
                  </a:lnTo>
                  <a:lnTo>
                    <a:pt x="0" y="612648"/>
                  </a:lnTo>
                  <a:lnTo>
                    <a:pt x="4535424" y="612648"/>
                  </a:lnTo>
                  <a:lnTo>
                    <a:pt x="4535424" y="36728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16579" y="1555241"/>
              <a:ext cx="0" cy="4789805"/>
            </a:xfrm>
            <a:custGeom>
              <a:avLst/>
              <a:gdLst/>
              <a:ahLst/>
              <a:cxnLst/>
              <a:rect l="l" t="t" r="r" b="b"/>
              <a:pathLst>
                <a:path w="0" h="4789805">
                  <a:moveTo>
                    <a:pt x="0" y="4789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8695943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091928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486642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627621" y="604733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165475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33138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900673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268336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636000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003663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371326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41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330567" y="567883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871464" y="531037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99833" y="494182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577710" y="457327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39381" y="420484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558788" y="383628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790815" y="34678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13703" y="309930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701788" y="273075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716773" y="236232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005573" y="199377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46366" y="162534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7203" y="1454429"/>
            <a:ext cx="2875280" cy="4816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11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75" b="1">
                <a:latin typeface="Calibri"/>
                <a:cs typeface="Calibri"/>
              </a:rPr>
              <a:t>Εξωτερικοί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980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12700" marR="5080" indent="2258060">
              <a:lnSpc>
                <a:spcPct val="151100"/>
              </a:lnSpc>
              <a:spcBef>
                <a:spcPts val="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8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80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9313545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Ικανοποίηση</a:t>
            </a:r>
            <a:r>
              <a:rPr dirty="0" spc="-105"/>
              <a:t> </a:t>
            </a:r>
            <a:r>
              <a:rPr dirty="0" spc="50"/>
              <a:t>από</a:t>
            </a:r>
            <a:r>
              <a:rPr dirty="0" spc="-75"/>
              <a:t> </a:t>
            </a:r>
            <a:r>
              <a:rPr dirty="0" spc="130"/>
              <a:t>το</a:t>
            </a:r>
            <a:r>
              <a:rPr dirty="0" spc="-45"/>
              <a:t> </a:t>
            </a:r>
            <a:r>
              <a:rPr dirty="0" spc="150"/>
              <a:t>ΓΕΜΗ</a:t>
            </a:r>
            <a:r>
              <a:rPr dirty="0" spc="-70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30"/>
              <a:t>ΥΜΣ</a:t>
            </a:r>
          </a:p>
          <a:p>
            <a:pPr marL="12700">
              <a:lnSpc>
                <a:spcPct val="100000"/>
              </a:lnSpc>
            </a:pPr>
            <a:r>
              <a:rPr dirty="0" spc="150" i="1">
                <a:solidFill>
                  <a:srgbClr val="001F5F"/>
                </a:solidFill>
                <a:latin typeface="Calibri"/>
                <a:cs typeface="Calibri"/>
              </a:rPr>
              <a:t>Γνωστική</a:t>
            </a:r>
            <a:r>
              <a:rPr dirty="0" spc="-95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10" i="1">
                <a:solidFill>
                  <a:srgbClr val="001F5F"/>
                </a:solidFill>
                <a:latin typeface="Calibri"/>
                <a:cs typeface="Calibri"/>
              </a:rPr>
              <a:t>επάρκεια</a:t>
            </a:r>
            <a:r>
              <a:rPr dirty="0" spc="-50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40" i="1">
                <a:solidFill>
                  <a:srgbClr val="001F5F"/>
                </a:solidFill>
                <a:latin typeface="Calibri"/>
                <a:cs typeface="Calibri"/>
              </a:rPr>
              <a:t>προσωπικού</a:t>
            </a:r>
            <a:r>
              <a:rPr dirty="0" spc="-70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60" i="1">
                <a:solidFill>
                  <a:srgbClr val="001F5F"/>
                </a:solidFill>
                <a:latin typeface="Calibri"/>
                <a:cs typeface="Calibri"/>
              </a:rPr>
              <a:t>υπηρεσιών</a:t>
            </a:r>
            <a:r>
              <a:rPr dirty="0" spc="-50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35" i="1">
                <a:solidFill>
                  <a:srgbClr val="001F5F"/>
                </a:solidFill>
                <a:latin typeface="Calibri"/>
                <a:cs typeface="Calibri"/>
              </a:rPr>
              <a:t>ΓΕΜΗ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1117802"/>
            <a:ext cx="906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65817" y="1555241"/>
            <a:ext cx="4659630" cy="4789805"/>
            <a:chOff x="3365817" y="1555241"/>
            <a:chExt cx="4659630" cy="4789805"/>
          </a:xfrm>
        </p:grpSpPr>
        <p:sp>
          <p:nvSpPr>
            <p:cNvPr id="5" name="object 5" descr=""/>
            <p:cNvSpPr/>
            <p:nvPr/>
          </p:nvSpPr>
          <p:spPr>
            <a:xfrm>
              <a:off x="4722875" y="1555241"/>
              <a:ext cx="2705100" cy="4789805"/>
            </a:xfrm>
            <a:custGeom>
              <a:avLst/>
              <a:gdLst/>
              <a:ahLst/>
              <a:cxnLst/>
              <a:rect l="l" t="t" r="r" b="b"/>
              <a:pathLst>
                <a:path w="2705100" h="4789805">
                  <a:moveTo>
                    <a:pt x="0" y="4728210"/>
                  </a:moveTo>
                  <a:lnTo>
                    <a:pt x="0" y="4789779"/>
                  </a:lnTo>
                </a:path>
                <a:path w="2705100" h="4789805">
                  <a:moveTo>
                    <a:pt x="0" y="4359402"/>
                  </a:moveTo>
                  <a:lnTo>
                    <a:pt x="0" y="4482846"/>
                  </a:lnTo>
                </a:path>
                <a:path w="2705100" h="4789805">
                  <a:moveTo>
                    <a:pt x="0" y="3992118"/>
                  </a:moveTo>
                  <a:lnTo>
                    <a:pt x="0" y="4114038"/>
                  </a:lnTo>
                </a:path>
                <a:path w="2705100" h="4789805">
                  <a:moveTo>
                    <a:pt x="0" y="2149221"/>
                  </a:moveTo>
                  <a:lnTo>
                    <a:pt x="0" y="2271522"/>
                  </a:lnTo>
                </a:path>
                <a:path w="2705100" h="4789805">
                  <a:moveTo>
                    <a:pt x="0" y="1780794"/>
                  </a:moveTo>
                  <a:lnTo>
                    <a:pt x="0" y="1903590"/>
                  </a:lnTo>
                </a:path>
                <a:path w="2705100" h="4789805">
                  <a:moveTo>
                    <a:pt x="0" y="3623310"/>
                  </a:moveTo>
                  <a:lnTo>
                    <a:pt x="0" y="3745230"/>
                  </a:lnTo>
                </a:path>
                <a:path w="2705100" h="4789805">
                  <a:moveTo>
                    <a:pt x="0" y="3254502"/>
                  </a:moveTo>
                  <a:lnTo>
                    <a:pt x="0" y="3377946"/>
                  </a:lnTo>
                </a:path>
                <a:path w="2705100" h="4789805">
                  <a:moveTo>
                    <a:pt x="0" y="2885694"/>
                  </a:moveTo>
                  <a:lnTo>
                    <a:pt x="0" y="3009138"/>
                  </a:lnTo>
                </a:path>
                <a:path w="2705100" h="4789805">
                  <a:moveTo>
                    <a:pt x="0" y="2518410"/>
                  </a:moveTo>
                  <a:lnTo>
                    <a:pt x="0" y="2640330"/>
                  </a:lnTo>
                </a:path>
                <a:path w="2705100" h="4789805">
                  <a:moveTo>
                    <a:pt x="0" y="1411986"/>
                  </a:moveTo>
                  <a:lnTo>
                    <a:pt x="0" y="1535430"/>
                  </a:lnTo>
                </a:path>
                <a:path w="2705100" h="4789805">
                  <a:moveTo>
                    <a:pt x="0" y="1043178"/>
                  </a:moveTo>
                  <a:lnTo>
                    <a:pt x="0" y="1166622"/>
                  </a:lnTo>
                </a:path>
                <a:path w="2705100" h="4789805">
                  <a:moveTo>
                    <a:pt x="0" y="675894"/>
                  </a:moveTo>
                  <a:lnTo>
                    <a:pt x="0" y="797813"/>
                  </a:lnTo>
                </a:path>
                <a:path w="2705100" h="4789805">
                  <a:moveTo>
                    <a:pt x="0" y="307086"/>
                  </a:moveTo>
                  <a:lnTo>
                    <a:pt x="0" y="430530"/>
                  </a:lnTo>
                </a:path>
                <a:path w="2705100" h="4789805">
                  <a:moveTo>
                    <a:pt x="0" y="0"/>
                  </a:moveTo>
                  <a:lnTo>
                    <a:pt x="0" y="61455"/>
                  </a:lnTo>
                </a:path>
                <a:path w="2705100" h="4789805">
                  <a:moveTo>
                    <a:pt x="1353312" y="2149221"/>
                  </a:moveTo>
                  <a:lnTo>
                    <a:pt x="1353312" y="2271522"/>
                  </a:lnTo>
                </a:path>
                <a:path w="2705100" h="4789805">
                  <a:moveTo>
                    <a:pt x="1353312" y="1780794"/>
                  </a:moveTo>
                  <a:lnTo>
                    <a:pt x="1353312" y="1903590"/>
                  </a:lnTo>
                </a:path>
                <a:path w="2705100" h="4789805">
                  <a:moveTo>
                    <a:pt x="1353312" y="3623310"/>
                  </a:moveTo>
                  <a:lnTo>
                    <a:pt x="1353312" y="4114038"/>
                  </a:lnTo>
                </a:path>
                <a:path w="2705100" h="4789805">
                  <a:moveTo>
                    <a:pt x="1353312" y="3254502"/>
                  </a:moveTo>
                  <a:lnTo>
                    <a:pt x="1353312" y="3377946"/>
                  </a:lnTo>
                </a:path>
                <a:path w="2705100" h="4789805">
                  <a:moveTo>
                    <a:pt x="1353312" y="2885694"/>
                  </a:moveTo>
                  <a:lnTo>
                    <a:pt x="1353312" y="3009138"/>
                  </a:lnTo>
                </a:path>
                <a:path w="2705100" h="4789805">
                  <a:moveTo>
                    <a:pt x="1353312" y="1411986"/>
                  </a:moveTo>
                  <a:lnTo>
                    <a:pt x="1353312" y="1535430"/>
                  </a:lnTo>
                </a:path>
                <a:path w="2705100" h="4789805">
                  <a:moveTo>
                    <a:pt x="1353312" y="1043178"/>
                  </a:moveTo>
                  <a:lnTo>
                    <a:pt x="1353312" y="1166622"/>
                  </a:lnTo>
                </a:path>
                <a:path w="2705100" h="4789805">
                  <a:moveTo>
                    <a:pt x="1353312" y="2518410"/>
                  </a:moveTo>
                  <a:lnTo>
                    <a:pt x="1353312" y="2640330"/>
                  </a:lnTo>
                </a:path>
                <a:path w="2705100" h="4789805">
                  <a:moveTo>
                    <a:pt x="1353312" y="4728210"/>
                  </a:moveTo>
                  <a:lnTo>
                    <a:pt x="1353312" y="4789779"/>
                  </a:lnTo>
                </a:path>
                <a:path w="2705100" h="4789805">
                  <a:moveTo>
                    <a:pt x="1353312" y="4359402"/>
                  </a:moveTo>
                  <a:lnTo>
                    <a:pt x="1353312" y="4482846"/>
                  </a:lnTo>
                </a:path>
                <a:path w="2705100" h="4789805">
                  <a:moveTo>
                    <a:pt x="1353312" y="307086"/>
                  </a:moveTo>
                  <a:lnTo>
                    <a:pt x="1353312" y="430530"/>
                  </a:lnTo>
                </a:path>
                <a:path w="2705100" h="4789805">
                  <a:moveTo>
                    <a:pt x="1353312" y="0"/>
                  </a:moveTo>
                  <a:lnTo>
                    <a:pt x="1353312" y="61455"/>
                  </a:lnTo>
                </a:path>
                <a:path w="2705100" h="4789805">
                  <a:moveTo>
                    <a:pt x="1353312" y="675894"/>
                  </a:moveTo>
                  <a:lnTo>
                    <a:pt x="1353312" y="797813"/>
                  </a:lnTo>
                </a:path>
                <a:path w="2705100" h="4789805">
                  <a:moveTo>
                    <a:pt x="2705100" y="4359402"/>
                  </a:moveTo>
                  <a:lnTo>
                    <a:pt x="2705100" y="4789779"/>
                  </a:lnTo>
                </a:path>
                <a:path w="2705100" h="4789805">
                  <a:moveTo>
                    <a:pt x="2705100" y="2149221"/>
                  </a:moveTo>
                  <a:lnTo>
                    <a:pt x="2705100" y="4114038"/>
                  </a:lnTo>
                </a:path>
                <a:path w="2705100" h="4789805">
                  <a:moveTo>
                    <a:pt x="2705100" y="1043178"/>
                  </a:moveTo>
                  <a:lnTo>
                    <a:pt x="2705100" y="1166622"/>
                  </a:lnTo>
                </a:path>
                <a:path w="2705100" h="4789805">
                  <a:moveTo>
                    <a:pt x="2705100" y="0"/>
                  </a:moveTo>
                  <a:lnTo>
                    <a:pt x="2705100" y="797813"/>
                  </a:lnTo>
                </a:path>
                <a:path w="2705100" h="4789805">
                  <a:moveTo>
                    <a:pt x="2705100" y="1411986"/>
                  </a:moveTo>
                  <a:lnTo>
                    <a:pt x="2705100" y="190359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70579" y="3458832"/>
              <a:ext cx="4540250" cy="245745"/>
            </a:xfrm>
            <a:custGeom>
              <a:avLst/>
              <a:gdLst/>
              <a:ahLst/>
              <a:cxnLst/>
              <a:rect l="l" t="t" r="r" b="b"/>
              <a:pathLst>
                <a:path w="4540250" h="245745">
                  <a:moveTo>
                    <a:pt x="4539741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4539741" y="245630"/>
                  </a:lnTo>
                  <a:lnTo>
                    <a:pt x="4539741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70579" y="1616697"/>
              <a:ext cx="4023360" cy="245745"/>
            </a:xfrm>
            <a:custGeom>
              <a:avLst/>
              <a:gdLst/>
              <a:ahLst/>
              <a:cxnLst/>
              <a:rect l="l" t="t" r="r" b="b"/>
              <a:pathLst>
                <a:path w="4023359" h="245744">
                  <a:moveTo>
                    <a:pt x="4023360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4023360" y="245630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70580" y="1985771"/>
              <a:ext cx="4655185" cy="4297680"/>
            </a:xfrm>
            <a:custGeom>
              <a:avLst/>
              <a:gdLst/>
              <a:ahLst/>
              <a:cxnLst/>
              <a:rect l="l" t="t" r="r" b="b"/>
              <a:pathLst>
                <a:path w="4655184" h="4297680">
                  <a:moveTo>
                    <a:pt x="2542540" y="3314700"/>
                  </a:moveTo>
                  <a:lnTo>
                    <a:pt x="0" y="3314700"/>
                  </a:lnTo>
                  <a:lnTo>
                    <a:pt x="0" y="3561588"/>
                  </a:lnTo>
                  <a:lnTo>
                    <a:pt x="2542540" y="3561588"/>
                  </a:lnTo>
                  <a:lnTo>
                    <a:pt x="2542540" y="3314700"/>
                  </a:lnTo>
                  <a:close/>
                </a:path>
                <a:path w="4655184" h="4297680">
                  <a:moveTo>
                    <a:pt x="3083560" y="1840992"/>
                  </a:moveTo>
                  <a:lnTo>
                    <a:pt x="0" y="1840992"/>
                  </a:lnTo>
                  <a:lnTo>
                    <a:pt x="0" y="2087880"/>
                  </a:lnTo>
                  <a:lnTo>
                    <a:pt x="3083560" y="2087880"/>
                  </a:lnTo>
                  <a:lnTo>
                    <a:pt x="3083560" y="1840992"/>
                  </a:lnTo>
                  <a:close/>
                </a:path>
                <a:path w="4655184" h="4297680">
                  <a:moveTo>
                    <a:pt x="3392932" y="1104900"/>
                  </a:moveTo>
                  <a:lnTo>
                    <a:pt x="0" y="1104900"/>
                  </a:lnTo>
                  <a:lnTo>
                    <a:pt x="0" y="1350264"/>
                  </a:lnTo>
                  <a:lnTo>
                    <a:pt x="3392932" y="1350264"/>
                  </a:lnTo>
                  <a:lnTo>
                    <a:pt x="3392932" y="1104900"/>
                  </a:lnTo>
                  <a:close/>
                </a:path>
                <a:path w="4655184" h="4297680">
                  <a:moveTo>
                    <a:pt x="3399028" y="2209800"/>
                  </a:moveTo>
                  <a:lnTo>
                    <a:pt x="0" y="2209800"/>
                  </a:lnTo>
                  <a:lnTo>
                    <a:pt x="0" y="2455164"/>
                  </a:lnTo>
                  <a:lnTo>
                    <a:pt x="3399028" y="2455164"/>
                  </a:lnTo>
                  <a:lnTo>
                    <a:pt x="3399028" y="2209800"/>
                  </a:lnTo>
                  <a:close/>
                </a:path>
                <a:path w="4655184" h="4297680">
                  <a:moveTo>
                    <a:pt x="3641344" y="2578608"/>
                  </a:moveTo>
                  <a:lnTo>
                    <a:pt x="0" y="2578608"/>
                  </a:lnTo>
                  <a:lnTo>
                    <a:pt x="0" y="2823972"/>
                  </a:lnTo>
                  <a:lnTo>
                    <a:pt x="3641344" y="2823972"/>
                  </a:lnTo>
                  <a:lnTo>
                    <a:pt x="3641344" y="2578608"/>
                  </a:lnTo>
                  <a:close/>
                </a:path>
                <a:path w="4655184" h="4297680">
                  <a:moveTo>
                    <a:pt x="3662680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3662680" y="245364"/>
                  </a:lnTo>
                  <a:lnTo>
                    <a:pt x="3662680" y="0"/>
                  </a:lnTo>
                  <a:close/>
                </a:path>
                <a:path w="4655184" h="4297680">
                  <a:moveTo>
                    <a:pt x="3737356" y="2947416"/>
                  </a:moveTo>
                  <a:lnTo>
                    <a:pt x="0" y="2947416"/>
                  </a:lnTo>
                  <a:lnTo>
                    <a:pt x="0" y="3192780"/>
                  </a:lnTo>
                  <a:lnTo>
                    <a:pt x="3737356" y="3192780"/>
                  </a:lnTo>
                  <a:lnTo>
                    <a:pt x="3737356" y="2947416"/>
                  </a:lnTo>
                  <a:close/>
                </a:path>
                <a:path w="4655184" h="4297680">
                  <a:moveTo>
                    <a:pt x="3997960" y="4052316"/>
                  </a:moveTo>
                  <a:lnTo>
                    <a:pt x="0" y="4052316"/>
                  </a:lnTo>
                  <a:lnTo>
                    <a:pt x="0" y="4297680"/>
                  </a:lnTo>
                  <a:lnTo>
                    <a:pt x="3997960" y="4297680"/>
                  </a:lnTo>
                  <a:lnTo>
                    <a:pt x="3997960" y="4052316"/>
                  </a:lnTo>
                  <a:close/>
                </a:path>
                <a:path w="4655184" h="4297680">
                  <a:moveTo>
                    <a:pt x="4487164" y="736092"/>
                  </a:moveTo>
                  <a:lnTo>
                    <a:pt x="0" y="736092"/>
                  </a:lnTo>
                  <a:lnTo>
                    <a:pt x="0" y="981456"/>
                  </a:lnTo>
                  <a:lnTo>
                    <a:pt x="4487164" y="981456"/>
                  </a:lnTo>
                  <a:lnTo>
                    <a:pt x="4487164" y="736092"/>
                  </a:lnTo>
                  <a:close/>
                </a:path>
                <a:path w="4655184" h="4297680">
                  <a:moveTo>
                    <a:pt x="4520692" y="3683508"/>
                  </a:moveTo>
                  <a:lnTo>
                    <a:pt x="0" y="3683508"/>
                  </a:lnTo>
                  <a:lnTo>
                    <a:pt x="0" y="3928872"/>
                  </a:lnTo>
                  <a:lnTo>
                    <a:pt x="4520692" y="3928872"/>
                  </a:lnTo>
                  <a:lnTo>
                    <a:pt x="4520692" y="3683508"/>
                  </a:lnTo>
                  <a:close/>
                </a:path>
                <a:path w="4655184" h="4297680">
                  <a:moveTo>
                    <a:pt x="4654804" y="367284"/>
                  </a:moveTo>
                  <a:lnTo>
                    <a:pt x="0" y="367284"/>
                  </a:lnTo>
                  <a:lnTo>
                    <a:pt x="0" y="612648"/>
                  </a:lnTo>
                  <a:lnTo>
                    <a:pt x="4654804" y="612648"/>
                  </a:lnTo>
                  <a:lnTo>
                    <a:pt x="4654804" y="36728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70579" y="1555241"/>
              <a:ext cx="0" cy="4789805"/>
            </a:xfrm>
            <a:custGeom>
              <a:avLst/>
              <a:gdLst/>
              <a:ahLst/>
              <a:cxnLst/>
              <a:rect l="l" t="t" r="r" b="b"/>
              <a:pathLst>
                <a:path w="0" h="4789805">
                  <a:moveTo>
                    <a:pt x="0" y="4789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8781288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134600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486642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432929" y="604733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54502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607178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959855" y="6428509"/>
            <a:ext cx="234315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312914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665591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018521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371326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42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955660" y="567883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977509" y="531037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72706" y="494182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077202" y="457327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4378" y="420484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517893" y="3836289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975218" y="34678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828535" y="309930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922514" y="273075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089772" y="236232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097648" y="199377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458582" y="1625346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0796" y="1454429"/>
            <a:ext cx="2877820" cy="4816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11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75" b="1">
                <a:latin typeface="Calibri"/>
                <a:cs typeface="Calibri"/>
              </a:rPr>
              <a:t>Εξωτερικοί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8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980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12700" marR="6350" indent="2258060">
              <a:lnSpc>
                <a:spcPct val="151100"/>
              </a:lnSpc>
              <a:spcBef>
                <a:spcPts val="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98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980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592963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Ικανοποίηση</a:t>
            </a:r>
            <a:r>
              <a:rPr dirty="0" spc="-105"/>
              <a:t> </a:t>
            </a:r>
            <a:r>
              <a:rPr dirty="0" spc="50"/>
              <a:t>από</a:t>
            </a:r>
            <a:r>
              <a:rPr dirty="0" spc="-75"/>
              <a:t> </a:t>
            </a:r>
            <a:r>
              <a:rPr dirty="0" spc="130"/>
              <a:t>το</a:t>
            </a:r>
            <a:r>
              <a:rPr dirty="0" spc="-45"/>
              <a:t> </a:t>
            </a:r>
            <a:r>
              <a:rPr dirty="0" spc="150"/>
              <a:t>ΓΕΜΗ</a:t>
            </a:r>
            <a:r>
              <a:rPr dirty="0" spc="-70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30"/>
              <a:t>ΥΜΣ</a:t>
            </a:r>
          </a:p>
          <a:p>
            <a:pPr marL="12700">
              <a:lnSpc>
                <a:spcPct val="100000"/>
              </a:lnSpc>
            </a:pPr>
            <a:r>
              <a:rPr dirty="0" spc="114" i="1">
                <a:solidFill>
                  <a:srgbClr val="001F5F"/>
                </a:solidFill>
                <a:latin typeface="Calibri"/>
                <a:cs typeface="Calibri"/>
              </a:rPr>
              <a:t>Χρηστικότητα</a:t>
            </a:r>
            <a:r>
              <a:rPr dirty="0" spc="-110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70" i="1">
                <a:solidFill>
                  <a:srgbClr val="001F5F"/>
                </a:solidFill>
                <a:latin typeface="Calibri"/>
                <a:cs typeface="Calibri"/>
              </a:rPr>
              <a:t>πλατφόρμας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1117802"/>
            <a:ext cx="906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02317" y="1555241"/>
            <a:ext cx="4572635" cy="4700905"/>
            <a:chOff x="3302317" y="1555241"/>
            <a:chExt cx="4572635" cy="4700905"/>
          </a:xfrm>
        </p:grpSpPr>
        <p:sp>
          <p:nvSpPr>
            <p:cNvPr id="5" name="object 5" descr=""/>
            <p:cNvSpPr/>
            <p:nvPr/>
          </p:nvSpPr>
          <p:spPr>
            <a:xfrm>
              <a:off x="4671059" y="1555241"/>
              <a:ext cx="2726690" cy="4700905"/>
            </a:xfrm>
            <a:custGeom>
              <a:avLst/>
              <a:gdLst/>
              <a:ahLst/>
              <a:cxnLst/>
              <a:rect l="l" t="t" r="r" b="b"/>
              <a:pathLst>
                <a:path w="2726690" h="4700905">
                  <a:moveTo>
                    <a:pt x="0" y="4641342"/>
                  </a:moveTo>
                  <a:lnTo>
                    <a:pt x="0" y="4700879"/>
                  </a:lnTo>
                </a:path>
                <a:path w="2726690" h="4700905">
                  <a:moveTo>
                    <a:pt x="0" y="4278630"/>
                  </a:moveTo>
                  <a:lnTo>
                    <a:pt x="0" y="4399026"/>
                  </a:lnTo>
                </a:path>
                <a:path w="2726690" h="4700905">
                  <a:moveTo>
                    <a:pt x="0" y="3917442"/>
                  </a:moveTo>
                  <a:lnTo>
                    <a:pt x="0" y="4037838"/>
                  </a:lnTo>
                </a:path>
                <a:path w="2726690" h="4700905">
                  <a:moveTo>
                    <a:pt x="0" y="2109343"/>
                  </a:moveTo>
                  <a:lnTo>
                    <a:pt x="0" y="2230374"/>
                  </a:lnTo>
                </a:path>
                <a:path w="2726690" h="4700905">
                  <a:moveTo>
                    <a:pt x="0" y="1747266"/>
                  </a:moveTo>
                  <a:lnTo>
                    <a:pt x="0" y="1868271"/>
                  </a:lnTo>
                </a:path>
                <a:path w="2726690" h="4700905">
                  <a:moveTo>
                    <a:pt x="0" y="3556254"/>
                  </a:moveTo>
                  <a:lnTo>
                    <a:pt x="0" y="3676650"/>
                  </a:lnTo>
                </a:path>
                <a:path w="2726690" h="4700905">
                  <a:moveTo>
                    <a:pt x="0" y="3193542"/>
                  </a:moveTo>
                  <a:lnTo>
                    <a:pt x="0" y="3315462"/>
                  </a:lnTo>
                </a:path>
                <a:path w="2726690" h="4700905">
                  <a:moveTo>
                    <a:pt x="0" y="2832354"/>
                  </a:moveTo>
                  <a:lnTo>
                    <a:pt x="0" y="2952750"/>
                  </a:lnTo>
                </a:path>
                <a:path w="2726690" h="4700905">
                  <a:moveTo>
                    <a:pt x="0" y="2471166"/>
                  </a:moveTo>
                  <a:lnTo>
                    <a:pt x="0" y="2591562"/>
                  </a:lnTo>
                </a:path>
                <a:path w="2726690" h="4700905">
                  <a:moveTo>
                    <a:pt x="0" y="1386078"/>
                  </a:moveTo>
                  <a:lnTo>
                    <a:pt x="0" y="1506474"/>
                  </a:lnTo>
                </a:path>
                <a:path w="2726690" h="4700905">
                  <a:moveTo>
                    <a:pt x="0" y="1024890"/>
                  </a:moveTo>
                  <a:lnTo>
                    <a:pt x="0" y="1145286"/>
                  </a:lnTo>
                </a:path>
                <a:path w="2726690" h="4700905">
                  <a:moveTo>
                    <a:pt x="0" y="662178"/>
                  </a:moveTo>
                  <a:lnTo>
                    <a:pt x="0" y="784098"/>
                  </a:lnTo>
                </a:path>
                <a:path w="2726690" h="4700905">
                  <a:moveTo>
                    <a:pt x="0" y="301371"/>
                  </a:moveTo>
                  <a:lnTo>
                    <a:pt x="0" y="421386"/>
                  </a:lnTo>
                </a:path>
                <a:path w="2726690" h="4700905">
                  <a:moveTo>
                    <a:pt x="0" y="0"/>
                  </a:moveTo>
                  <a:lnTo>
                    <a:pt x="0" y="60299"/>
                  </a:lnTo>
                </a:path>
                <a:path w="2726690" h="4700905">
                  <a:moveTo>
                    <a:pt x="1362455" y="2109343"/>
                  </a:moveTo>
                  <a:lnTo>
                    <a:pt x="1362455" y="2230374"/>
                  </a:lnTo>
                </a:path>
                <a:path w="2726690" h="4700905">
                  <a:moveTo>
                    <a:pt x="1362455" y="1747266"/>
                  </a:moveTo>
                  <a:lnTo>
                    <a:pt x="1362455" y="1868271"/>
                  </a:lnTo>
                </a:path>
                <a:path w="2726690" h="4700905">
                  <a:moveTo>
                    <a:pt x="1362455" y="3556254"/>
                  </a:moveTo>
                  <a:lnTo>
                    <a:pt x="1362455" y="4037838"/>
                  </a:lnTo>
                </a:path>
                <a:path w="2726690" h="4700905">
                  <a:moveTo>
                    <a:pt x="1362455" y="3193542"/>
                  </a:moveTo>
                  <a:lnTo>
                    <a:pt x="1362455" y="3315462"/>
                  </a:lnTo>
                </a:path>
                <a:path w="2726690" h="4700905">
                  <a:moveTo>
                    <a:pt x="1362455" y="2832354"/>
                  </a:moveTo>
                  <a:lnTo>
                    <a:pt x="1362455" y="2952750"/>
                  </a:lnTo>
                </a:path>
                <a:path w="2726690" h="4700905">
                  <a:moveTo>
                    <a:pt x="1362455" y="1386078"/>
                  </a:moveTo>
                  <a:lnTo>
                    <a:pt x="1362455" y="1506474"/>
                  </a:lnTo>
                </a:path>
                <a:path w="2726690" h="4700905">
                  <a:moveTo>
                    <a:pt x="1362455" y="1024890"/>
                  </a:moveTo>
                  <a:lnTo>
                    <a:pt x="1362455" y="1145286"/>
                  </a:lnTo>
                </a:path>
                <a:path w="2726690" h="4700905">
                  <a:moveTo>
                    <a:pt x="1362455" y="2471166"/>
                  </a:moveTo>
                  <a:lnTo>
                    <a:pt x="1362455" y="2591562"/>
                  </a:lnTo>
                </a:path>
                <a:path w="2726690" h="4700905">
                  <a:moveTo>
                    <a:pt x="1362455" y="662178"/>
                  </a:moveTo>
                  <a:lnTo>
                    <a:pt x="1362455" y="784098"/>
                  </a:lnTo>
                </a:path>
                <a:path w="2726690" h="4700905">
                  <a:moveTo>
                    <a:pt x="1362455" y="4641342"/>
                  </a:moveTo>
                  <a:lnTo>
                    <a:pt x="1362455" y="4700879"/>
                  </a:lnTo>
                </a:path>
                <a:path w="2726690" h="4700905">
                  <a:moveTo>
                    <a:pt x="1362455" y="4278630"/>
                  </a:moveTo>
                  <a:lnTo>
                    <a:pt x="1362455" y="4399026"/>
                  </a:lnTo>
                </a:path>
                <a:path w="2726690" h="4700905">
                  <a:moveTo>
                    <a:pt x="1362455" y="301371"/>
                  </a:moveTo>
                  <a:lnTo>
                    <a:pt x="1362455" y="421386"/>
                  </a:lnTo>
                </a:path>
                <a:path w="2726690" h="4700905">
                  <a:moveTo>
                    <a:pt x="1362455" y="0"/>
                  </a:moveTo>
                  <a:lnTo>
                    <a:pt x="1362455" y="60299"/>
                  </a:lnTo>
                </a:path>
                <a:path w="2726690" h="4700905">
                  <a:moveTo>
                    <a:pt x="2726436" y="0"/>
                  </a:moveTo>
                  <a:lnTo>
                    <a:pt x="2726436" y="784098"/>
                  </a:lnTo>
                </a:path>
                <a:path w="2726690" h="4700905">
                  <a:moveTo>
                    <a:pt x="2726436" y="4278630"/>
                  </a:moveTo>
                  <a:lnTo>
                    <a:pt x="2726436" y="4700879"/>
                  </a:lnTo>
                </a:path>
                <a:path w="2726690" h="4700905">
                  <a:moveTo>
                    <a:pt x="2726436" y="2109343"/>
                  </a:moveTo>
                  <a:lnTo>
                    <a:pt x="2726436" y="4037838"/>
                  </a:lnTo>
                </a:path>
                <a:path w="2726690" h="4700905">
                  <a:moveTo>
                    <a:pt x="2726436" y="1024890"/>
                  </a:moveTo>
                  <a:lnTo>
                    <a:pt x="2726436" y="1145286"/>
                  </a:lnTo>
                </a:path>
                <a:path w="2726690" h="4700905">
                  <a:moveTo>
                    <a:pt x="2726436" y="1386078"/>
                  </a:moveTo>
                  <a:lnTo>
                    <a:pt x="2726436" y="186827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07079" y="3423513"/>
              <a:ext cx="4458970" cy="241300"/>
            </a:xfrm>
            <a:custGeom>
              <a:avLst/>
              <a:gdLst/>
              <a:ahLst/>
              <a:cxnLst/>
              <a:rect l="l" t="t" r="r" b="b"/>
              <a:pathLst>
                <a:path w="4458970" h="241300">
                  <a:moveTo>
                    <a:pt x="4458716" y="0"/>
                  </a:moveTo>
                  <a:lnTo>
                    <a:pt x="0" y="0"/>
                  </a:lnTo>
                  <a:lnTo>
                    <a:pt x="0" y="241071"/>
                  </a:lnTo>
                  <a:lnTo>
                    <a:pt x="4458716" y="241071"/>
                  </a:lnTo>
                  <a:lnTo>
                    <a:pt x="445871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07079" y="1615541"/>
              <a:ext cx="3979545" cy="241300"/>
            </a:xfrm>
            <a:custGeom>
              <a:avLst/>
              <a:gdLst/>
              <a:ahLst/>
              <a:cxnLst/>
              <a:rect l="l" t="t" r="r" b="b"/>
              <a:pathLst>
                <a:path w="3979545" h="241300">
                  <a:moveTo>
                    <a:pt x="3979164" y="0"/>
                  </a:moveTo>
                  <a:lnTo>
                    <a:pt x="0" y="0"/>
                  </a:lnTo>
                  <a:lnTo>
                    <a:pt x="0" y="241071"/>
                  </a:lnTo>
                  <a:lnTo>
                    <a:pt x="3979164" y="241071"/>
                  </a:lnTo>
                  <a:lnTo>
                    <a:pt x="397916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07067" y="1976627"/>
              <a:ext cx="4567555" cy="4220210"/>
            </a:xfrm>
            <a:custGeom>
              <a:avLst/>
              <a:gdLst/>
              <a:ahLst/>
              <a:cxnLst/>
              <a:rect l="l" t="t" r="r" b="b"/>
              <a:pathLst>
                <a:path w="4567555" h="4220210">
                  <a:moveTo>
                    <a:pt x="2473464" y="3255276"/>
                  </a:moveTo>
                  <a:lnTo>
                    <a:pt x="0" y="3255276"/>
                  </a:lnTo>
                  <a:lnTo>
                    <a:pt x="0" y="3496056"/>
                  </a:lnTo>
                  <a:lnTo>
                    <a:pt x="2473464" y="3496056"/>
                  </a:lnTo>
                  <a:lnTo>
                    <a:pt x="2473464" y="3255276"/>
                  </a:lnTo>
                  <a:close/>
                </a:path>
                <a:path w="4567555" h="4220210">
                  <a:moveTo>
                    <a:pt x="3227832" y="1808988"/>
                  </a:moveTo>
                  <a:lnTo>
                    <a:pt x="0" y="1808988"/>
                  </a:lnTo>
                  <a:lnTo>
                    <a:pt x="0" y="2049780"/>
                  </a:lnTo>
                  <a:lnTo>
                    <a:pt x="3227832" y="2049780"/>
                  </a:lnTo>
                  <a:lnTo>
                    <a:pt x="3227832" y="1808988"/>
                  </a:lnTo>
                  <a:close/>
                </a:path>
                <a:path w="4567555" h="4220210">
                  <a:moveTo>
                    <a:pt x="3272028" y="2170176"/>
                  </a:moveTo>
                  <a:lnTo>
                    <a:pt x="0" y="2170176"/>
                  </a:lnTo>
                  <a:lnTo>
                    <a:pt x="0" y="2410968"/>
                  </a:lnTo>
                  <a:lnTo>
                    <a:pt x="3272028" y="2410968"/>
                  </a:lnTo>
                  <a:lnTo>
                    <a:pt x="3272028" y="2170176"/>
                  </a:lnTo>
                  <a:close/>
                </a:path>
                <a:path w="4567555" h="4220210">
                  <a:moveTo>
                    <a:pt x="3314712" y="2531364"/>
                  </a:moveTo>
                  <a:lnTo>
                    <a:pt x="0" y="2531364"/>
                  </a:lnTo>
                  <a:lnTo>
                    <a:pt x="0" y="2772156"/>
                  </a:lnTo>
                  <a:lnTo>
                    <a:pt x="3314712" y="2772156"/>
                  </a:lnTo>
                  <a:lnTo>
                    <a:pt x="3314712" y="2531364"/>
                  </a:lnTo>
                  <a:close/>
                </a:path>
                <a:path w="4567555" h="4220210">
                  <a:moveTo>
                    <a:pt x="3599700" y="1085088"/>
                  </a:moveTo>
                  <a:lnTo>
                    <a:pt x="0" y="1085088"/>
                  </a:lnTo>
                  <a:lnTo>
                    <a:pt x="0" y="1325880"/>
                  </a:lnTo>
                  <a:lnTo>
                    <a:pt x="3599700" y="1325880"/>
                  </a:lnTo>
                  <a:lnTo>
                    <a:pt x="3599700" y="1085088"/>
                  </a:lnTo>
                  <a:close/>
                </a:path>
                <a:path w="4567555" h="4220210">
                  <a:moveTo>
                    <a:pt x="3695712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3695712" y="240792"/>
                  </a:lnTo>
                  <a:lnTo>
                    <a:pt x="3695712" y="0"/>
                  </a:lnTo>
                  <a:close/>
                </a:path>
                <a:path w="4567555" h="4220210">
                  <a:moveTo>
                    <a:pt x="3710952" y="3977640"/>
                  </a:moveTo>
                  <a:lnTo>
                    <a:pt x="0" y="3977640"/>
                  </a:lnTo>
                  <a:lnTo>
                    <a:pt x="0" y="4219956"/>
                  </a:lnTo>
                  <a:lnTo>
                    <a:pt x="3710952" y="4219956"/>
                  </a:lnTo>
                  <a:lnTo>
                    <a:pt x="3710952" y="3977640"/>
                  </a:lnTo>
                  <a:close/>
                </a:path>
                <a:path w="4567555" h="4220210">
                  <a:moveTo>
                    <a:pt x="3761244" y="2894076"/>
                  </a:moveTo>
                  <a:lnTo>
                    <a:pt x="0" y="2894076"/>
                  </a:lnTo>
                  <a:lnTo>
                    <a:pt x="0" y="3134868"/>
                  </a:lnTo>
                  <a:lnTo>
                    <a:pt x="3761244" y="3134868"/>
                  </a:lnTo>
                  <a:lnTo>
                    <a:pt x="3761244" y="2894076"/>
                  </a:lnTo>
                  <a:close/>
                </a:path>
                <a:path w="4567555" h="4220210">
                  <a:moveTo>
                    <a:pt x="4408944" y="723900"/>
                  </a:moveTo>
                  <a:lnTo>
                    <a:pt x="0" y="723900"/>
                  </a:lnTo>
                  <a:lnTo>
                    <a:pt x="0" y="964692"/>
                  </a:lnTo>
                  <a:lnTo>
                    <a:pt x="4408944" y="964692"/>
                  </a:lnTo>
                  <a:lnTo>
                    <a:pt x="4408944" y="723900"/>
                  </a:lnTo>
                  <a:close/>
                </a:path>
                <a:path w="4567555" h="4220210">
                  <a:moveTo>
                    <a:pt x="4558296" y="362712"/>
                  </a:moveTo>
                  <a:lnTo>
                    <a:pt x="0" y="362712"/>
                  </a:lnTo>
                  <a:lnTo>
                    <a:pt x="0" y="603504"/>
                  </a:lnTo>
                  <a:lnTo>
                    <a:pt x="4558296" y="603504"/>
                  </a:lnTo>
                  <a:lnTo>
                    <a:pt x="4558296" y="362712"/>
                  </a:lnTo>
                  <a:close/>
                </a:path>
                <a:path w="4567555" h="4220210">
                  <a:moveTo>
                    <a:pt x="4567440" y="3616452"/>
                  </a:moveTo>
                  <a:lnTo>
                    <a:pt x="0" y="3616452"/>
                  </a:lnTo>
                  <a:lnTo>
                    <a:pt x="0" y="3857244"/>
                  </a:lnTo>
                  <a:lnTo>
                    <a:pt x="4567440" y="3857244"/>
                  </a:lnTo>
                  <a:lnTo>
                    <a:pt x="4567440" y="361645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07079" y="1555241"/>
              <a:ext cx="0" cy="4700905"/>
            </a:xfrm>
            <a:custGeom>
              <a:avLst/>
              <a:gdLst/>
              <a:ahLst/>
              <a:cxnLst/>
              <a:rect l="l" t="t" r="r" b="b"/>
              <a:pathLst>
                <a:path w="0" h="4700905">
                  <a:moveTo>
                    <a:pt x="0" y="47008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8759952" y="1555241"/>
            <a:ext cx="0" cy="4700905"/>
          </a:xfrm>
          <a:custGeom>
            <a:avLst/>
            <a:gdLst/>
            <a:ahLst/>
            <a:cxnLst/>
            <a:rect l="l" t="t" r="r" b="b"/>
            <a:pathLst>
              <a:path w="0" h="4700905">
                <a:moveTo>
                  <a:pt x="0" y="0"/>
                </a:moveTo>
                <a:lnTo>
                  <a:pt x="0" y="4700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123931" y="1555241"/>
            <a:ext cx="0" cy="4700905"/>
          </a:xfrm>
          <a:custGeom>
            <a:avLst/>
            <a:gdLst/>
            <a:ahLst/>
            <a:cxnLst/>
            <a:rect l="l" t="t" r="r" b="b"/>
            <a:pathLst>
              <a:path w="0" h="4700905">
                <a:moveTo>
                  <a:pt x="0" y="0"/>
                </a:moveTo>
                <a:lnTo>
                  <a:pt x="0" y="4700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486642" y="1555241"/>
            <a:ext cx="0" cy="4700905"/>
          </a:xfrm>
          <a:custGeom>
            <a:avLst/>
            <a:gdLst/>
            <a:ahLst/>
            <a:cxnLst/>
            <a:rect l="l" t="t" r="r" b="b"/>
            <a:pathLst>
              <a:path w="0" h="4700905">
                <a:moveTo>
                  <a:pt x="0" y="0"/>
                </a:moveTo>
                <a:lnTo>
                  <a:pt x="0" y="47008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133335" y="487692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48690" y="5205401"/>
            <a:ext cx="2444750" cy="996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1920"/>
              </a:lnSpc>
            </a:pP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25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930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844666" y="5248051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4,9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938896" y="5609493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083043" y="5971291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190748" y="634009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554092" y="634009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917819" y="634009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281164" y="634009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644508" y="634009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007854" y="634009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371326" y="634009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86550" y="451510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643496" y="41536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00190" y="379183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30693" y="3429711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972045" y="306857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781290" y="270675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930388" y="234518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68057" y="198348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351014" y="1621358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18617" y="1457604"/>
            <a:ext cx="2877185" cy="3642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1025" marR="7620" indent="1620520">
              <a:lnSpc>
                <a:spcPct val="1483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930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12700" marR="5080" indent="2258060">
              <a:lnSpc>
                <a:spcPct val="148300"/>
              </a:lnSpc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592963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Ικανοποίηση</a:t>
            </a:r>
            <a:r>
              <a:rPr dirty="0" spc="-105"/>
              <a:t> </a:t>
            </a:r>
            <a:r>
              <a:rPr dirty="0" spc="50"/>
              <a:t>από</a:t>
            </a:r>
            <a:r>
              <a:rPr dirty="0" spc="-75"/>
              <a:t> </a:t>
            </a:r>
            <a:r>
              <a:rPr dirty="0" spc="130"/>
              <a:t>το</a:t>
            </a:r>
            <a:r>
              <a:rPr dirty="0" spc="-45"/>
              <a:t> </a:t>
            </a:r>
            <a:r>
              <a:rPr dirty="0" spc="150"/>
              <a:t>ΓΕΜΗ</a:t>
            </a:r>
            <a:r>
              <a:rPr dirty="0" spc="-70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30"/>
              <a:t>ΥΜΣ</a:t>
            </a:r>
          </a:p>
          <a:p>
            <a:pPr marL="12700">
              <a:lnSpc>
                <a:spcPct val="100000"/>
              </a:lnSpc>
            </a:pPr>
            <a:r>
              <a:rPr dirty="0" spc="114" i="1">
                <a:solidFill>
                  <a:srgbClr val="001F5F"/>
                </a:solidFill>
                <a:latin typeface="Calibri"/>
                <a:cs typeface="Calibri"/>
              </a:rPr>
              <a:t>Ποιότητα</a:t>
            </a:r>
            <a:r>
              <a:rPr dirty="0" spc="-65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145" i="1">
                <a:solidFill>
                  <a:srgbClr val="001F5F"/>
                </a:solidFill>
                <a:latin typeface="Calibri"/>
                <a:cs typeface="Calibri"/>
              </a:rPr>
              <a:t>εξυπηρέτησης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1117802"/>
            <a:ext cx="906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11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10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114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10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«καθόλου</a:t>
            </a:r>
            <a:r>
              <a:rPr dirty="0" sz="1400" spc="9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13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114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πολύ</a:t>
            </a:r>
            <a:r>
              <a:rPr dirty="0" sz="1400" spc="1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ικανοποιημένος/η»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37217" y="1555241"/>
            <a:ext cx="4783455" cy="4789805"/>
            <a:chOff x="3137217" y="1555241"/>
            <a:chExt cx="4783455" cy="4789805"/>
          </a:xfrm>
        </p:grpSpPr>
        <p:sp>
          <p:nvSpPr>
            <p:cNvPr id="5" name="object 5" descr=""/>
            <p:cNvSpPr/>
            <p:nvPr/>
          </p:nvSpPr>
          <p:spPr>
            <a:xfrm>
              <a:off x="4532375" y="1555241"/>
              <a:ext cx="2781300" cy="4789805"/>
            </a:xfrm>
            <a:custGeom>
              <a:avLst/>
              <a:gdLst/>
              <a:ahLst/>
              <a:cxnLst/>
              <a:rect l="l" t="t" r="r" b="b"/>
              <a:pathLst>
                <a:path w="2781300" h="4789805">
                  <a:moveTo>
                    <a:pt x="0" y="4728210"/>
                  </a:moveTo>
                  <a:lnTo>
                    <a:pt x="0" y="4789779"/>
                  </a:lnTo>
                </a:path>
                <a:path w="2781300" h="4789805">
                  <a:moveTo>
                    <a:pt x="0" y="4359402"/>
                  </a:moveTo>
                  <a:lnTo>
                    <a:pt x="0" y="4482846"/>
                  </a:lnTo>
                </a:path>
                <a:path w="2781300" h="4789805">
                  <a:moveTo>
                    <a:pt x="0" y="3992118"/>
                  </a:moveTo>
                  <a:lnTo>
                    <a:pt x="0" y="4114038"/>
                  </a:lnTo>
                </a:path>
                <a:path w="2781300" h="4789805">
                  <a:moveTo>
                    <a:pt x="0" y="3623310"/>
                  </a:moveTo>
                  <a:lnTo>
                    <a:pt x="0" y="3745230"/>
                  </a:lnTo>
                </a:path>
                <a:path w="2781300" h="4789805">
                  <a:moveTo>
                    <a:pt x="0" y="3254502"/>
                  </a:moveTo>
                  <a:lnTo>
                    <a:pt x="0" y="3377946"/>
                  </a:lnTo>
                </a:path>
                <a:path w="2781300" h="4789805">
                  <a:moveTo>
                    <a:pt x="0" y="2885694"/>
                  </a:moveTo>
                  <a:lnTo>
                    <a:pt x="0" y="3009138"/>
                  </a:lnTo>
                </a:path>
                <a:path w="2781300" h="4789805">
                  <a:moveTo>
                    <a:pt x="0" y="2518410"/>
                  </a:moveTo>
                  <a:lnTo>
                    <a:pt x="0" y="2640330"/>
                  </a:lnTo>
                </a:path>
                <a:path w="2781300" h="4789805">
                  <a:moveTo>
                    <a:pt x="0" y="2149221"/>
                  </a:moveTo>
                  <a:lnTo>
                    <a:pt x="0" y="2271522"/>
                  </a:lnTo>
                </a:path>
                <a:path w="2781300" h="4789805">
                  <a:moveTo>
                    <a:pt x="0" y="1780794"/>
                  </a:moveTo>
                  <a:lnTo>
                    <a:pt x="0" y="1903590"/>
                  </a:lnTo>
                </a:path>
                <a:path w="2781300" h="4789805">
                  <a:moveTo>
                    <a:pt x="0" y="1411986"/>
                  </a:moveTo>
                  <a:lnTo>
                    <a:pt x="0" y="1535430"/>
                  </a:lnTo>
                </a:path>
                <a:path w="2781300" h="4789805">
                  <a:moveTo>
                    <a:pt x="0" y="1043178"/>
                  </a:moveTo>
                  <a:lnTo>
                    <a:pt x="0" y="1166622"/>
                  </a:lnTo>
                </a:path>
                <a:path w="2781300" h="4789805">
                  <a:moveTo>
                    <a:pt x="0" y="675894"/>
                  </a:moveTo>
                  <a:lnTo>
                    <a:pt x="0" y="797813"/>
                  </a:lnTo>
                </a:path>
                <a:path w="2781300" h="4789805">
                  <a:moveTo>
                    <a:pt x="0" y="0"/>
                  </a:moveTo>
                  <a:lnTo>
                    <a:pt x="0" y="61455"/>
                  </a:lnTo>
                </a:path>
                <a:path w="2781300" h="4789805">
                  <a:moveTo>
                    <a:pt x="0" y="307086"/>
                  </a:moveTo>
                  <a:lnTo>
                    <a:pt x="0" y="430530"/>
                  </a:lnTo>
                </a:path>
                <a:path w="2781300" h="4789805">
                  <a:moveTo>
                    <a:pt x="1391412" y="3992118"/>
                  </a:moveTo>
                  <a:lnTo>
                    <a:pt x="1391412" y="4114038"/>
                  </a:lnTo>
                </a:path>
                <a:path w="2781300" h="4789805">
                  <a:moveTo>
                    <a:pt x="1391412" y="3623310"/>
                  </a:moveTo>
                  <a:lnTo>
                    <a:pt x="1391412" y="3745230"/>
                  </a:lnTo>
                </a:path>
                <a:path w="2781300" h="4789805">
                  <a:moveTo>
                    <a:pt x="1391412" y="3254502"/>
                  </a:moveTo>
                  <a:lnTo>
                    <a:pt x="1391412" y="3377946"/>
                  </a:lnTo>
                </a:path>
                <a:path w="2781300" h="4789805">
                  <a:moveTo>
                    <a:pt x="1391412" y="2885694"/>
                  </a:moveTo>
                  <a:lnTo>
                    <a:pt x="1391412" y="3009138"/>
                  </a:lnTo>
                </a:path>
                <a:path w="2781300" h="4789805">
                  <a:moveTo>
                    <a:pt x="1391412" y="2149221"/>
                  </a:moveTo>
                  <a:lnTo>
                    <a:pt x="1391412" y="2271522"/>
                  </a:lnTo>
                </a:path>
                <a:path w="2781300" h="4789805">
                  <a:moveTo>
                    <a:pt x="1391412" y="2518410"/>
                  </a:moveTo>
                  <a:lnTo>
                    <a:pt x="1391412" y="2640330"/>
                  </a:lnTo>
                </a:path>
                <a:path w="2781300" h="4789805">
                  <a:moveTo>
                    <a:pt x="1391412" y="1780794"/>
                  </a:moveTo>
                  <a:lnTo>
                    <a:pt x="1391412" y="1903590"/>
                  </a:lnTo>
                </a:path>
                <a:path w="2781300" h="4789805">
                  <a:moveTo>
                    <a:pt x="1391412" y="1043178"/>
                  </a:moveTo>
                  <a:lnTo>
                    <a:pt x="1391412" y="1166622"/>
                  </a:lnTo>
                </a:path>
                <a:path w="2781300" h="4789805">
                  <a:moveTo>
                    <a:pt x="1391412" y="1411986"/>
                  </a:moveTo>
                  <a:lnTo>
                    <a:pt x="1391412" y="1535430"/>
                  </a:lnTo>
                </a:path>
                <a:path w="2781300" h="4789805">
                  <a:moveTo>
                    <a:pt x="1391412" y="4728210"/>
                  </a:moveTo>
                  <a:lnTo>
                    <a:pt x="1391412" y="4789779"/>
                  </a:lnTo>
                </a:path>
                <a:path w="2781300" h="4789805">
                  <a:moveTo>
                    <a:pt x="1391412" y="4359402"/>
                  </a:moveTo>
                  <a:lnTo>
                    <a:pt x="1391412" y="4482846"/>
                  </a:lnTo>
                </a:path>
                <a:path w="2781300" h="4789805">
                  <a:moveTo>
                    <a:pt x="1391412" y="307086"/>
                  </a:moveTo>
                  <a:lnTo>
                    <a:pt x="1391412" y="430530"/>
                  </a:lnTo>
                </a:path>
                <a:path w="2781300" h="4789805">
                  <a:moveTo>
                    <a:pt x="1391412" y="0"/>
                  </a:moveTo>
                  <a:lnTo>
                    <a:pt x="1391412" y="61455"/>
                  </a:lnTo>
                </a:path>
                <a:path w="2781300" h="4789805">
                  <a:moveTo>
                    <a:pt x="1391412" y="675894"/>
                  </a:moveTo>
                  <a:lnTo>
                    <a:pt x="1391412" y="797813"/>
                  </a:lnTo>
                </a:path>
                <a:path w="2781300" h="4789805">
                  <a:moveTo>
                    <a:pt x="2781300" y="2885694"/>
                  </a:moveTo>
                  <a:lnTo>
                    <a:pt x="2781300" y="4114038"/>
                  </a:lnTo>
                </a:path>
                <a:path w="2781300" h="4789805">
                  <a:moveTo>
                    <a:pt x="2781300" y="2149221"/>
                  </a:moveTo>
                  <a:lnTo>
                    <a:pt x="2781300" y="2640330"/>
                  </a:lnTo>
                </a:path>
                <a:path w="2781300" h="4789805">
                  <a:moveTo>
                    <a:pt x="2781300" y="1411986"/>
                  </a:moveTo>
                  <a:lnTo>
                    <a:pt x="2781300" y="1903590"/>
                  </a:lnTo>
                </a:path>
                <a:path w="2781300" h="4789805">
                  <a:moveTo>
                    <a:pt x="2781300" y="4359402"/>
                  </a:moveTo>
                  <a:lnTo>
                    <a:pt x="2781300" y="4789779"/>
                  </a:lnTo>
                </a:path>
                <a:path w="2781300" h="4789805">
                  <a:moveTo>
                    <a:pt x="2781300" y="307086"/>
                  </a:moveTo>
                  <a:lnTo>
                    <a:pt x="2781300" y="797813"/>
                  </a:lnTo>
                </a:path>
                <a:path w="2781300" h="4789805">
                  <a:moveTo>
                    <a:pt x="2781300" y="0"/>
                  </a:moveTo>
                  <a:lnTo>
                    <a:pt x="2781300" y="61455"/>
                  </a:lnTo>
                </a:path>
                <a:path w="2781300" h="4789805">
                  <a:moveTo>
                    <a:pt x="2781300" y="1043178"/>
                  </a:moveTo>
                  <a:lnTo>
                    <a:pt x="2781300" y="116662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41979" y="3458832"/>
              <a:ext cx="4733290" cy="245745"/>
            </a:xfrm>
            <a:custGeom>
              <a:avLst/>
              <a:gdLst/>
              <a:ahLst/>
              <a:cxnLst/>
              <a:rect l="l" t="t" r="r" b="b"/>
              <a:pathLst>
                <a:path w="4733290" h="245745">
                  <a:moveTo>
                    <a:pt x="4733036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4733036" y="245630"/>
                  </a:lnTo>
                  <a:lnTo>
                    <a:pt x="473303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141979" y="1616697"/>
              <a:ext cx="4251960" cy="245745"/>
            </a:xfrm>
            <a:custGeom>
              <a:avLst/>
              <a:gdLst/>
              <a:ahLst/>
              <a:cxnLst/>
              <a:rect l="l" t="t" r="r" b="b"/>
              <a:pathLst>
                <a:path w="4251959" h="245744">
                  <a:moveTo>
                    <a:pt x="4251579" y="0"/>
                  </a:moveTo>
                  <a:lnTo>
                    <a:pt x="0" y="0"/>
                  </a:lnTo>
                  <a:lnTo>
                    <a:pt x="0" y="245630"/>
                  </a:lnTo>
                  <a:lnTo>
                    <a:pt x="4251579" y="245630"/>
                  </a:lnTo>
                  <a:lnTo>
                    <a:pt x="425157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141980" y="1985771"/>
              <a:ext cx="4778375" cy="4297680"/>
            </a:xfrm>
            <a:custGeom>
              <a:avLst/>
              <a:gdLst/>
              <a:ahLst/>
              <a:cxnLst/>
              <a:rect l="l" t="t" r="r" b="b"/>
              <a:pathLst>
                <a:path w="4778375" h="4297680">
                  <a:moveTo>
                    <a:pt x="2969260" y="3314700"/>
                  </a:moveTo>
                  <a:lnTo>
                    <a:pt x="0" y="3314700"/>
                  </a:lnTo>
                  <a:lnTo>
                    <a:pt x="0" y="3561588"/>
                  </a:lnTo>
                  <a:lnTo>
                    <a:pt x="2969260" y="3561588"/>
                  </a:lnTo>
                  <a:lnTo>
                    <a:pt x="2969260" y="3314700"/>
                  </a:lnTo>
                  <a:close/>
                </a:path>
                <a:path w="4778375" h="4297680">
                  <a:moveTo>
                    <a:pt x="3411220" y="2578608"/>
                  </a:moveTo>
                  <a:lnTo>
                    <a:pt x="0" y="2578608"/>
                  </a:lnTo>
                  <a:lnTo>
                    <a:pt x="0" y="2823972"/>
                  </a:lnTo>
                  <a:lnTo>
                    <a:pt x="3411220" y="2823972"/>
                  </a:lnTo>
                  <a:lnTo>
                    <a:pt x="3411220" y="2578608"/>
                  </a:lnTo>
                  <a:close/>
                </a:path>
                <a:path w="4778375" h="4297680">
                  <a:moveTo>
                    <a:pt x="3583432" y="1840992"/>
                  </a:moveTo>
                  <a:lnTo>
                    <a:pt x="0" y="1840992"/>
                  </a:lnTo>
                  <a:lnTo>
                    <a:pt x="0" y="2087880"/>
                  </a:lnTo>
                  <a:lnTo>
                    <a:pt x="3583432" y="2087880"/>
                  </a:lnTo>
                  <a:lnTo>
                    <a:pt x="3583432" y="1840992"/>
                  </a:lnTo>
                  <a:close/>
                </a:path>
                <a:path w="4778375" h="4297680">
                  <a:moveTo>
                    <a:pt x="3667252" y="2947416"/>
                  </a:moveTo>
                  <a:lnTo>
                    <a:pt x="0" y="2947416"/>
                  </a:lnTo>
                  <a:lnTo>
                    <a:pt x="0" y="3192780"/>
                  </a:lnTo>
                  <a:lnTo>
                    <a:pt x="3667252" y="3192780"/>
                  </a:lnTo>
                  <a:lnTo>
                    <a:pt x="3667252" y="2947416"/>
                  </a:lnTo>
                  <a:close/>
                </a:path>
                <a:path w="4778375" h="4297680">
                  <a:moveTo>
                    <a:pt x="3842512" y="1104900"/>
                  </a:moveTo>
                  <a:lnTo>
                    <a:pt x="0" y="1104900"/>
                  </a:lnTo>
                  <a:lnTo>
                    <a:pt x="0" y="1350264"/>
                  </a:lnTo>
                  <a:lnTo>
                    <a:pt x="3842512" y="1350264"/>
                  </a:lnTo>
                  <a:lnTo>
                    <a:pt x="3842512" y="1104900"/>
                  </a:lnTo>
                  <a:close/>
                </a:path>
                <a:path w="4778375" h="4297680">
                  <a:moveTo>
                    <a:pt x="3999484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3999484" y="245364"/>
                  </a:lnTo>
                  <a:lnTo>
                    <a:pt x="3999484" y="0"/>
                  </a:lnTo>
                  <a:close/>
                </a:path>
                <a:path w="4778375" h="4297680">
                  <a:moveTo>
                    <a:pt x="4055872" y="4052316"/>
                  </a:moveTo>
                  <a:lnTo>
                    <a:pt x="0" y="4052316"/>
                  </a:lnTo>
                  <a:lnTo>
                    <a:pt x="0" y="4297680"/>
                  </a:lnTo>
                  <a:lnTo>
                    <a:pt x="4055872" y="4297680"/>
                  </a:lnTo>
                  <a:lnTo>
                    <a:pt x="4055872" y="4052316"/>
                  </a:lnTo>
                  <a:close/>
                </a:path>
                <a:path w="4778375" h="4297680">
                  <a:moveTo>
                    <a:pt x="4421632" y="2209800"/>
                  </a:moveTo>
                  <a:lnTo>
                    <a:pt x="0" y="2209800"/>
                  </a:lnTo>
                  <a:lnTo>
                    <a:pt x="0" y="2455164"/>
                  </a:lnTo>
                  <a:lnTo>
                    <a:pt x="4421632" y="2455164"/>
                  </a:lnTo>
                  <a:lnTo>
                    <a:pt x="4421632" y="2209800"/>
                  </a:lnTo>
                  <a:close/>
                </a:path>
                <a:path w="4778375" h="4297680">
                  <a:moveTo>
                    <a:pt x="4647184" y="3683508"/>
                  </a:moveTo>
                  <a:lnTo>
                    <a:pt x="0" y="3683508"/>
                  </a:lnTo>
                  <a:lnTo>
                    <a:pt x="0" y="3928872"/>
                  </a:lnTo>
                  <a:lnTo>
                    <a:pt x="4647184" y="3928872"/>
                  </a:lnTo>
                  <a:lnTo>
                    <a:pt x="4647184" y="3683508"/>
                  </a:lnTo>
                  <a:close/>
                </a:path>
                <a:path w="4778375" h="4297680">
                  <a:moveTo>
                    <a:pt x="4758436" y="367284"/>
                  </a:moveTo>
                  <a:lnTo>
                    <a:pt x="0" y="367284"/>
                  </a:lnTo>
                  <a:lnTo>
                    <a:pt x="0" y="612648"/>
                  </a:lnTo>
                  <a:lnTo>
                    <a:pt x="4758436" y="612648"/>
                  </a:lnTo>
                  <a:lnTo>
                    <a:pt x="4758436" y="367284"/>
                  </a:lnTo>
                  <a:close/>
                </a:path>
                <a:path w="4778375" h="4297680">
                  <a:moveTo>
                    <a:pt x="4778248" y="736092"/>
                  </a:moveTo>
                  <a:lnTo>
                    <a:pt x="0" y="736092"/>
                  </a:lnTo>
                  <a:lnTo>
                    <a:pt x="0" y="981456"/>
                  </a:lnTo>
                  <a:lnTo>
                    <a:pt x="4778248" y="981456"/>
                  </a:lnTo>
                  <a:lnTo>
                    <a:pt x="4778248" y="73609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41979" y="1555241"/>
              <a:ext cx="0" cy="4789805"/>
            </a:xfrm>
            <a:custGeom>
              <a:avLst/>
              <a:gdLst/>
              <a:ahLst/>
              <a:cxnLst/>
              <a:rect l="l" t="t" r="r" b="b"/>
              <a:pathLst>
                <a:path w="0" h="4789805">
                  <a:moveTo>
                    <a:pt x="0" y="47897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8705088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096500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486642" y="1555241"/>
            <a:ext cx="0" cy="4789805"/>
          </a:xfrm>
          <a:custGeom>
            <a:avLst/>
            <a:gdLst/>
            <a:ahLst/>
            <a:cxnLst/>
            <a:rect l="l" t="t" r="r" b="b"/>
            <a:pathLst>
              <a:path w="0" h="4789805">
                <a:moveTo>
                  <a:pt x="0" y="0"/>
                </a:moveTo>
                <a:lnTo>
                  <a:pt x="0" y="4789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873367" y="494182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82269" y="5277283"/>
            <a:ext cx="2445385" cy="1010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20"/>
              </a:lnSpc>
            </a:pP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8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80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75628" y="5319679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853553" y="5688132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63130" y="6056635"/>
            <a:ext cx="23367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25520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416678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807455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198614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589391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980421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371326" y="6428509"/>
            <a:ext cx="233679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5" b="1"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17969" y="457327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628635" y="420484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90690" y="383628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939785" y="34678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049516" y="309930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985252" y="273075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964551" y="236232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206488" y="199377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458202" y="162534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52196" y="1454429"/>
            <a:ext cx="2877185" cy="3710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11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Στελέχη </a:t>
            </a:r>
            <a:r>
              <a:rPr dirty="0" sz="1600" spc="75" b="1">
                <a:latin typeface="Calibri"/>
                <a:cs typeface="Calibri"/>
              </a:rPr>
              <a:t>Εξωτερικοί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980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7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12700" marR="5715" indent="2258060">
              <a:lnSpc>
                <a:spcPct val="151100"/>
              </a:lnSpc>
              <a:spcBef>
                <a:spcPts val="5"/>
              </a:spcBef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0"/>
              <a:t>Συμβολή</a:t>
            </a:r>
            <a:r>
              <a:rPr dirty="0" spc="-75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55"/>
              <a:t>ΥΜΣ</a:t>
            </a:r>
            <a:r>
              <a:rPr dirty="0" spc="-70"/>
              <a:t> </a:t>
            </a:r>
            <a:r>
              <a:rPr dirty="0" spc="130"/>
              <a:t>στις</a:t>
            </a:r>
            <a:r>
              <a:rPr dirty="0" spc="-60"/>
              <a:t> </a:t>
            </a:r>
            <a:r>
              <a:rPr dirty="0" spc="120"/>
              <a:t>επιχειρήσεις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45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71577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Συμβολή</a:t>
            </a:r>
            <a:r>
              <a:rPr dirty="0" spc="-75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55"/>
              <a:t>ΥΜΣ</a:t>
            </a:r>
            <a:r>
              <a:rPr dirty="0" spc="-75"/>
              <a:t> </a:t>
            </a:r>
            <a:r>
              <a:rPr dirty="0" spc="130"/>
              <a:t>στις</a:t>
            </a:r>
            <a:r>
              <a:rPr dirty="0" spc="-60"/>
              <a:t> </a:t>
            </a:r>
            <a:r>
              <a:rPr dirty="0" spc="120"/>
              <a:t>επιχειρήσεις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51128" y="3351276"/>
            <a:ext cx="10815320" cy="1851660"/>
            <a:chOff x="751128" y="3351276"/>
            <a:chExt cx="10815320" cy="1851660"/>
          </a:xfrm>
        </p:grpSpPr>
        <p:sp>
          <p:nvSpPr>
            <p:cNvPr id="4" name="object 4" descr=""/>
            <p:cNvSpPr/>
            <p:nvPr/>
          </p:nvSpPr>
          <p:spPr>
            <a:xfrm>
              <a:off x="1351788" y="3351275"/>
              <a:ext cx="9613900" cy="1846580"/>
            </a:xfrm>
            <a:custGeom>
              <a:avLst/>
              <a:gdLst/>
              <a:ahLst/>
              <a:cxnLst/>
              <a:rect l="l" t="t" r="r" b="b"/>
              <a:pathLst>
                <a:path w="9613900" h="1846579">
                  <a:moveTo>
                    <a:pt x="2403348" y="0"/>
                  </a:moveTo>
                  <a:lnTo>
                    <a:pt x="0" y="0"/>
                  </a:lnTo>
                  <a:lnTo>
                    <a:pt x="0" y="1846465"/>
                  </a:lnTo>
                  <a:lnTo>
                    <a:pt x="2403348" y="1846465"/>
                  </a:lnTo>
                  <a:lnTo>
                    <a:pt x="2403348" y="0"/>
                  </a:lnTo>
                  <a:close/>
                </a:path>
                <a:path w="9613900" h="1846579">
                  <a:moveTo>
                    <a:pt x="6009132" y="301752"/>
                  </a:moveTo>
                  <a:lnTo>
                    <a:pt x="3605784" y="301752"/>
                  </a:lnTo>
                  <a:lnTo>
                    <a:pt x="3605784" y="1846465"/>
                  </a:lnTo>
                  <a:lnTo>
                    <a:pt x="6009132" y="1846465"/>
                  </a:lnTo>
                  <a:lnTo>
                    <a:pt x="6009132" y="301752"/>
                  </a:lnTo>
                  <a:close/>
                </a:path>
                <a:path w="9613900" h="1846579">
                  <a:moveTo>
                    <a:pt x="9613392" y="405384"/>
                  </a:moveTo>
                  <a:lnTo>
                    <a:pt x="7210044" y="405384"/>
                  </a:lnTo>
                  <a:lnTo>
                    <a:pt x="7210044" y="1846465"/>
                  </a:lnTo>
                  <a:lnTo>
                    <a:pt x="9613392" y="1846465"/>
                  </a:lnTo>
                  <a:lnTo>
                    <a:pt x="9613392" y="40538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1128" y="5197729"/>
              <a:ext cx="10815320" cy="0"/>
            </a:xfrm>
            <a:custGeom>
              <a:avLst/>
              <a:gdLst/>
              <a:ahLst/>
              <a:cxnLst/>
              <a:rect l="l" t="t" r="r" b="b"/>
              <a:pathLst>
                <a:path w="10815320" h="0">
                  <a:moveTo>
                    <a:pt x="0" y="0"/>
                  </a:moveTo>
                  <a:lnTo>
                    <a:pt x="108150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042786" y="339013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46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648190" y="3492449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3954" y="621284"/>
            <a:ext cx="6098540" cy="283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0" b="1" i="1">
                <a:solidFill>
                  <a:srgbClr val="FF6600"/>
                </a:solidFill>
                <a:latin typeface="Calibri"/>
                <a:cs typeface="Calibri"/>
              </a:rPr>
              <a:t>Συγκεντρωτικός</a:t>
            </a:r>
            <a:r>
              <a:rPr dirty="0" sz="2400" spc="-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35" b="1" i="1">
                <a:solidFill>
                  <a:srgbClr val="FF6600"/>
                </a:solidFill>
                <a:latin typeface="Calibri"/>
                <a:cs typeface="Calibri"/>
              </a:rPr>
              <a:t>πίνακας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8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«καθόλου»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πολύ»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1639"/>
              </a:spcBef>
            </a:pPr>
            <a:r>
              <a:rPr dirty="0" sz="1200" spc="-25" b="1"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200">
              <a:latin typeface="Calibri"/>
              <a:cs typeface="Calibri"/>
            </a:endParaRPr>
          </a:p>
          <a:p>
            <a:pPr marL="208915">
              <a:lnSpc>
                <a:spcPts val="1330"/>
              </a:lnSpc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  <a:p>
            <a:pPr marL="1065530">
              <a:lnSpc>
                <a:spcPts val="2050"/>
              </a:lnSpc>
            </a:pPr>
            <a:r>
              <a:rPr dirty="0" sz="1800" spc="114" b="1">
                <a:latin typeface="Calibri"/>
                <a:cs typeface="Calibri"/>
              </a:rPr>
              <a:t>Έχει…</a:t>
            </a:r>
            <a:endParaRPr sz="180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1415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>
              <a:latin typeface="Calibri"/>
              <a:cs typeface="Calibri"/>
            </a:endParaRPr>
          </a:p>
          <a:p>
            <a:pPr algn="ctr" marR="1370330">
              <a:lnSpc>
                <a:spcPts val="1345"/>
              </a:lnSpc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  <a:p>
            <a:pPr marL="208915">
              <a:lnSpc>
                <a:spcPts val="1345"/>
              </a:lnSpc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0245" y="3856177"/>
            <a:ext cx="233679" cy="142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2263" y="5315458"/>
            <a:ext cx="3421379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077595" marR="5080" indent="-1065530">
              <a:lnSpc>
                <a:spcPct val="101699"/>
              </a:lnSpc>
              <a:spcBef>
                <a:spcPts val="60"/>
              </a:spcBef>
            </a:pPr>
            <a:r>
              <a:rPr dirty="0" sz="1800" spc="60" b="1">
                <a:latin typeface="Calibri"/>
                <a:cs typeface="Calibri"/>
              </a:rPr>
              <a:t>περιορίσει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70" b="1">
                <a:latin typeface="Calibri"/>
                <a:cs typeface="Calibri"/>
              </a:rPr>
              <a:t>τη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50" b="1">
                <a:latin typeface="Calibri"/>
                <a:cs typeface="Calibri"/>
              </a:rPr>
              <a:t>γραφειοκρατία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50" b="1">
                <a:latin typeface="Calibri"/>
                <a:cs typeface="Calibri"/>
              </a:rPr>
              <a:t>της </a:t>
            </a:r>
            <a:r>
              <a:rPr dirty="0" sz="1800" spc="60" b="1">
                <a:latin typeface="Calibri"/>
                <a:cs typeface="Calibri"/>
              </a:rPr>
              <a:t>επιχείρησης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682109" y="5315458"/>
            <a:ext cx="2906395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819785" marR="5080" indent="-807720">
              <a:lnSpc>
                <a:spcPct val="101699"/>
              </a:lnSpc>
              <a:spcBef>
                <a:spcPts val="60"/>
              </a:spcBef>
            </a:pPr>
            <a:r>
              <a:rPr dirty="0" sz="1800" spc="75" b="1">
                <a:latin typeface="Calibri"/>
                <a:cs typeface="Calibri"/>
              </a:rPr>
              <a:t>βελτιώσει</a:t>
            </a:r>
            <a:r>
              <a:rPr dirty="0" sz="1800" spc="70" b="1">
                <a:latin typeface="Calibri"/>
                <a:cs typeface="Calibri"/>
              </a:rPr>
              <a:t> τη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spc="20" b="1">
                <a:latin typeface="Calibri"/>
                <a:cs typeface="Calibri"/>
              </a:rPr>
              <a:t>λειτουργία</a:t>
            </a:r>
            <a:r>
              <a:rPr dirty="0" sz="1800" spc="55" b="1">
                <a:latin typeface="Calibri"/>
                <a:cs typeface="Calibri"/>
              </a:rPr>
              <a:t> της </a:t>
            </a:r>
            <a:r>
              <a:rPr dirty="0" sz="1800" spc="60" b="1">
                <a:latin typeface="Calibri"/>
                <a:cs typeface="Calibri"/>
              </a:rPr>
              <a:t>επιχείρησης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60817" y="5315458"/>
            <a:ext cx="3407410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876300" marR="5080" indent="-864235">
              <a:lnSpc>
                <a:spcPct val="101699"/>
              </a:lnSpc>
              <a:spcBef>
                <a:spcPts val="60"/>
              </a:spcBef>
            </a:pPr>
            <a:r>
              <a:rPr dirty="0" sz="1800" spc="85" b="1">
                <a:latin typeface="Calibri"/>
                <a:cs typeface="Calibri"/>
              </a:rPr>
              <a:t>μειώσει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75" b="1">
                <a:latin typeface="Calibri"/>
                <a:cs typeface="Calibri"/>
              </a:rPr>
              <a:t>το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75" b="1">
                <a:latin typeface="Calibri"/>
                <a:cs typeface="Calibri"/>
              </a:rPr>
              <a:t>κόστος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50" b="1">
                <a:latin typeface="Calibri"/>
                <a:cs typeface="Calibri"/>
              </a:rPr>
              <a:t>δημοσιότητας </a:t>
            </a:r>
            <a:r>
              <a:rPr dirty="0" sz="1800" spc="75" b="1">
                <a:latin typeface="Calibri"/>
                <a:cs typeface="Calibri"/>
              </a:rPr>
              <a:t>της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60" b="1">
                <a:latin typeface="Calibri"/>
                <a:cs typeface="Calibri"/>
              </a:rPr>
              <a:t>επιχείρησης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72796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Συμβολή</a:t>
            </a:r>
            <a:r>
              <a:rPr dirty="0" spc="-75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55"/>
              <a:t>ΥΜΣ</a:t>
            </a:r>
            <a:r>
              <a:rPr dirty="0" spc="-75"/>
              <a:t> </a:t>
            </a:r>
            <a:r>
              <a:rPr dirty="0" spc="130"/>
              <a:t>στις</a:t>
            </a:r>
            <a:r>
              <a:rPr dirty="0" spc="-60"/>
              <a:t> </a:t>
            </a:r>
            <a:r>
              <a:rPr dirty="0" spc="114"/>
              <a:t>επιχειρήσεις: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47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6953884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5" b="1" i="1">
                <a:solidFill>
                  <a:srgbClr val="FF6600"/>
                </a:solidFill>
                <a:latin typeface="Calibri"/>
                <a:cs typeface="Calibri"/>
              </a:rPr>
              <a:t>Έχει</a:t>
            </a:r>
            <a:r>
              <a:rPr dirty="0" sz="2400" spc="-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95" b="1" i="1">
                <a:solidFill>
                  <a:srgbClr val="FF6600"/>
                </a:solidFill>
                <a:latin typeface="Calibri"/>
                <a:cs typeface="Calibri"/>
              </a:rPr>
              <a:t>περιορίσει</a:t>
            </a:r>
            <a:r>
              <a:rPr dirty="0" sz="2400" spc="-5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τη</a:t>
            </a:r>
            <a:r>
              <a:rPr dirty="0" sz="2400" spc="-5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70" b="1" i="1">
                <a:solidFill>
                  <a:srgbClr val="FF6600"/>
                </a:solidFill>
                <a:latin typeface="Calibri"/>
                <a:cs typeface="Calibri"/>
              </a:rPr>
              <a:t>γραφειοκρατία</a:t>
            </a:r>
            <a:r>
              <a:rPr dirty="0" sz="2400" spc="-5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5" b="1" i="1">
                <a:solidFill>
                  <a:srgbClr val="FF6600"/>
                </a:solidFill>
                <a:latin typeface="Calibri"/>
                <a:cs typeface="Calibri"/>
              </a:rPr>
              <a:t>της</a:t>
            </a:r>
            <a:r>
              <a:rPr dirty="0" sz="2400" spc="-4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επιχείρησης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8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«καθόλου»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πολύ»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54050" y="1624177"/>
          <a:ext cx="8186420" cy="4333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955"/>
                <a:gridCol w="2875915"/>
                <a:gridCol w="284479"/>
                <a:gridCol w="499745"/>
                <a:gridCol w="290194"/>
                <a:gridCol w="272415"/>
                <a:gridCol w="260350"/>
                <a:gridCol w="236854"/>
                <a:gridCol w="314959"/>
              </a:tblGrid>
              <a:tr h="227965">
                <a:tc>
                  <a:txBody>
                    <a:bodyPr/>
                    <a:lstStyle/>
                    <a:p>
                      <a:pPr algn="r" marR="181610">
                        <a:lnSpc>
                          <a:spcPts val="1655"/>
                        </a:lnSpc>
                      </a:pPr>
                      <a:r>
                        <a:rPr dirty="0" sz="1600" spc="65" b="1">
                          <a:latin typeface="Calibri"/>
                          <a:cs typeface="Calibri"/>
                        </a:rPr>
                        <a:t>ΣΥΝΟΛΟ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 gridSpan="3"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8920">
                <a:tc>
                  <a:txBody>
                    <a:bodyPr/>
                    <a:lstStyle/>
                    <a:p>
                      <a:pPr algn="r" marR="180975">
                        <a:lnSpc>
                          <a:spcPts val="1820"/>
                        </a:lnSpc>
                      </a:pPr>
                      <a:r>
                        <a:rPr dirty="0" sz="1600" spc="50" b="1">
                          <a:latin typeface="Calibri"/>
                          <a:cs typeface="Calibri"/>
                        </a:rPr>
                        <a:t>Επιχειρηματίες</a:t>
                      </a:r>
                      <a:r>
                        <a:rPr dirty="0" sz="16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5" b="1">
                          <a:latin typeface="Calibri"/>
                          <a:cs typeface="Calibri"/>
                        </a:rPr>
                        <a:t>Στελέχη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2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spc="75" b="1">
                          <a:latin typeface="Calibri"/>
                          <a:cs typeface="Calibri"/>
                        </a:rPr>
                        <a:t>Εξωτερικοί</a:t>
                      </a:r>
                      <a:r>
                        <a:rPr dirty="0" sz="16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5" b="1">
                          <a:latin typeface="Calibri"/>
                          <a:cs typeface="Calibri"/>
                        </a:rPr>
                        <a:t>Συνεργάτες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650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spc="20" b="1">
                          <a:latin typeface="Calibri"/>
                          <a:cs typeface="Calibri"/>
                        </a:rPr>
                        <a:t>Επιμελητήρια</a:t>
                      </a:r>
                      <a:r>
                        <a:rPr dirty="0" sz="1600" spc="2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Αθήνας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650">
                <a:tc>
                  <a:txBody>
                    <a:bodyPr/>
                    <a:lstStyle/>
                    <a:p>
                      <a:pPr algn="r" marR="180975">
                        <a:lnSpc>
                          <a:spcPts val="1820"/>
                        </a:lnSpc>
                      </a:pPr>
                      <a:r>
                        <a:rPr dirty="0" sz="1600" spc="20" b="1">
                          <a:latin typeface="Calibri"/>
                          <a:cs typeface="Calibri"/>
                        </a:rPr>
                        <a:t>Επιμελητήρια</a:t>
                      </a:r>
                      <a:r>
                        <a:rPr dirty="0" sz="1600" spc="2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40" b="1">
                          <a:latin typeface="Calibri"/>
                          <a:cs typeface="Calibri"/>
                        </a:rPr>
                        <a:t>Θεσσαλονίκης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650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Αττική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1610">
                        <a:lnSpc>
                          <a:spcPts val="1820"/>
                        </a:lnSpc>
                      </a:pPr>
                      <a:r>
                        <a:rPr dirty="0" sz="1600" spc="65" b="1">
                          <a:latin typeface="Calibri"/>
                          <a:cs typeface="Calibri"/>
                        </a:rPr>
                        <a:t>Κεντρική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Μακεδονία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0975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Ανατολική</a:t>
                      </a:r>
                      <a:r>
                        <a:rPr dirty="0" sz="1600" spc="1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Μακεδονία</a:t>
                      </a:r>
                      <a:r>
                        <a:rPr dirty="0" sz="1600" spc="1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1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Θράκη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0975">
                        <a:lnSpc>
                          <a:spcPts val="1820"/>
                        </a:lnSpc>
                      </a:pPr>
                      <a:r>
                        <a:rPr dirty="0" sz="1600" spc="50" b="1">
                          <a:latin typeface="Calibri"/>
                          <a:cs typeface="Calibri"/>
                        </a:rPr>
                        <a:t>Δυτική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Μακεδονία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Ήπειρος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78435">
                        <a:lnSpc>
                          <a:spcPts val="1820"/>
                        </a:lnSpc>
                      </a:pPr>
                      <a:r>
                        <a:rPr dirty="0" sz="1600" spc="50" b="1">
                          <a:latin typeface="Calibri"/>
                          <a:cs typeface="Calibri"/>
                        </a:rPr>
                        <a:t>Δυτική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Ελλάδα</a:t>
                      </a:r>
                      <a:r>
                        <a:rPr dirty="0" sz="16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Πελοπόννησος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920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Θεσσαλία</a:t>
                      </a:r>
                      <a:r>
                        <a:rPr dirty="0" sz="1600" spc="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65" b="1">
                          <a:latin typeface="Calibri"/>
                          <a:cs typeface="Calibri"/>
                        </a:rPr>
                        <a:t> Στερεά</a:t>
                      </a:r>
                      <a:r>
                        <a:rPr dirty="0" sz="160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Ελλάδα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79705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Αιγαίο</a:t>
                      </a:r>
                      <a:r>
                        <a:rPr dirty="0" sz="16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Ιόνιο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1610">
                        <a:lnSpc>
                          <a:spcPts val="1820"/>
                        </a:lnSpc>
                      </a:pPr>
                      <a:r>
                        <a:rPr dirty="0" sz="1600" spc="55" b="1">
                          <a:latin typeface="Calibri"/>
                          <a:cs typeface="Calibri"/>
                        </a:rPr>
                        <a:t>Κρήτη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3670172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14138" y="6097015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84721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28686" y="6097015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99652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43490" y="6097015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514201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697293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" b="0">
                <a:solidFill>
                  <a:srgbClr val="000000"/>
                </a:solidFill>
                <a:latin typeface="Calibri"/>
                <a:cs typeface="Calibri"/>
              </a:rPr>
              <a:t>Διάρθρωση</a:t>
            </a:r>
            <a:r>
              <a:rPr dirty="0" sz="4400" spc="-1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10" b="0">
                <a:solidFill>
                  <a:srgbClr val="000000"/>
                </a:solidFill>
                <a:latin typeface="Calibri"/>
                <a:cs typeface="Calibri"/>
              </a:rPr>
              <a:t>Μελέτης</a:t>
            </a:r>
            <a:r>
              <a:rPr dirty="0" sz="4400" spc="-1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175" b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4400" spc="-114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Έρευνας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24914" y="1611248"/>
            <a:ext cx="8542020" cy="4225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ts val="27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70">
                <a:latin typeface="Calibri"/>
                <a:cs typeface="Calibri"/>
              </a:rPr>
              <a:t>Έρευνα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Ικανοποίησης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 spc="-120">
                <a:latin typeface="Calibri"/>
                <a:cs typeface="Calibri"/>
              </a:rPr>
              <a:t>/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Αξιολόγησης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515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 spc="50">
                <a:latin typeface="Calibri"/>
                <a:cs typeface="Calibri"/>
              </a:rPr>
              <a:t>κατηγοριών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επιχειρήσεων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5">
                <a:latin typeface="Calibri"/>
                <a:cs typeface="Calibri"/>
              </a:rPr>
              <a:t>–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χρηστών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Γ.Ε.ΜΗ.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515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 spc="55">
                <a:latin typeface="Calibri"/>
                <a:cs typeface="Calibri"/>
              </a:rPr>
              <a:t>χειριστών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700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 spc="10">
                <a:latin typeface="Calibri"/>
                <a:cs typeface="Calibri"/>
              </a:rPr>
              <a:t>γεωγραφικής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σύγκριση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20">
                <a:latin typeface="Calibri"/>
                <a:cs typeface="Calibri"/>
              </a:rPr>
              <a:t>Μελέτη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Επιχειρηματικού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Περιβάλλοντος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στην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Ελλάδα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Ανάλυση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ευρωπαϊκών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κατευθύνσεων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για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Κυβερνητικά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Μητρώα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80">
                <a:latin typeface="Calibri"/>
                <a:cs typeface="Calibri"/>
              </a:rPr>
              <a:t>Ευρωπαϊκές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Πλατφόρμες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Εμπορικών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Μητρώων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700"/>
              </a:lnSpc>
              <a:spcBef>
                <a:spcPts val="13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65">
                <a:latin typeface="Calibri"/>
                <a:cs typeface="Calibri"/>
              </a:rPr>
              <a:t>Πρόταση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Οδικού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Χάρτη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14">
                <a:latin typeface="Calibri"/>
                <a:cs typeface="Calibri"/>
              </a:rPr>
              <a:t>/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Συγκριτική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παρουσίαση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520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 spc="-10">
                <a:latin typeface="Calibri"/>
                <a:cs typeface="Calibri"/>
              </a:rPr>
              <a:t>δημοσιότητα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515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>
                <a:latin typeface="Calibri"/>
                <a:cs typeface="Calibri"/>
              </a:rPr>
              <a:t>δομές και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το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προσωπικό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105">
                <a:latin typeface="Calibri"/>
                <a:cs typeface="Calibri"/>
              </a:rPr>
              <a:t>των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Μητρώων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ts val="2695"/>
              </a:lnSpc>
              <a:buFont typeface="Arial"/>
              <a:buChar char="•"/>
              <a:tabLst>
                <a:tab pos="697230" algn="l"/>
              </a:tabLst>
            </a:pPr>
            <a:r>
              <a:rPr dirty="0" sz="2400">
                <a:latin typeface="Calibri"/>
                <a:cs typeface="Calibri"/>
              </a:rPr>
              <a:t>έρευνα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 spc="-100">
                <a:latin typeface="Calibri"/>
                <a:cs typeface="Calibri"/>
              </a:rPr>
              <a:t>&amp;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ανάπτυξη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Επαναληπτική</a:t>
            </a:r>
            <a:r>
              <a:rPr dirty="0" sz="2400" spc="17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Έρευνα</a:t>
            </a:r>
            <a:r>
              <a:rPr dirty="0" sz="2400" spc="1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Ικανοποίησης</a:t>
            </a:r>
            <a:r>
              <a:rPr dirty="0" sz="2400" spc="170">
                <a:latin typeface="Calibri"/>
                <a:cs typeface="Calibri"/>
              </a:rPr>
              <a:t> </a:t>
            </a:r>
            <a:r>
              <a:rPr dirty="0" sz="2400" spc="-120">
                <a:latin typeface="Calibri"/>
                <a:cs typeface="Calibri"/>
              </a:rPr>
              <a:t>/</a:t>
            </a:r>
            <a:r>
              <a:rPr dirty="0" sz="2400" spc="1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Αξιολόγησης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72796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Συμβολή</a:t>
            </a:r>
            <a:r>
              <a:rPr dirty="0" spc="-75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55"/>
              <a:t>ΥΜΣ</a:t>
            </a:r>
            <a:r>
              <a:rPr dirty="0" spc="-75"/>
              <a:t> </a:t>
            </a:r>
            <a:r>
              <a:rPr dirty="0" spc="130"/>
              <a:t>στις</a:t>
            </a:r>
            <a:r>
              <a:rPr dirty="0" spc="-60"/>
              <a:t> </a:t>
            </a:r>
            <a:r>
              <a:rPr dirty="0" spc="114"/>
              <a:t>επιχειρήσεις: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627126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5" b="1" i="1">
                <a:solidFill>
                  <a:srgbClr val="FF6600"/>
                </a:solidFill>
                <a:latin typeface="Calibri"/>
                <a:cs typeface="Calibri"/>
              </a:rPr>
              <a:t>Έχει</a:t>
            </a:r>
            <a:r>
              <a:rPr dirty="0" sz="2400" spc="-5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5" b="1" i="1">
                <a:solidFill>
                  <a:srgbClr val="FF6600"/>
                </a:solidFill>
                <a:latin typeface="Calibri"/>
                <a:cs typeface="Calibri"/>
              </a:rPr>
              <a:t>βελτιώσει</a:t>
            </a:r>
            <a:r>
              <a:rPr dirty="0" sz="2400" spc="-1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τη</a:t>
            </a:r>
            <a:r>
              <a:rPr dirty="0" sz="2400" spc="-4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65" b="1" i="1">
                <a:solidFill>
                  <a:srgbClr val="FF6600"/>
                </a:solidFill>
                <a:latin typeface="Calibri"/>
                <a:cs typeface="Calibri"/>
              </a:rPr>
              <a:t>λειτουργία</a:t>
            </a:r>
            <a:r>
              <a:rPr dirty="0" sz="2400" spc="-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5" b="1" i="1">
                <a:solidFill>
                  <a:srgbClr val="FF6600"/>
                </a:solidFill>
                <a:latin typeface="Calibri"/>
                <a:cs typeface="Calibri"/>
              </a:rPr>
              <a:t>της</a:t>
            </a:r>
            <a:r>
              <a:rPr dirty="0" sz="2400" spc="-4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επιχείρησης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8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«καθόλου»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πολύ»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05256" y="1624177"/>
          <a:ext cx="7617459" cy="4333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320"/>
                <a:gridCol w="1818005"/>
                <a:gridCol w="520064"/>
                <a:gridCol w="285114"/>
                <a:gridCol w="234950"/>
                <a:gridCol w="519429"/>
                <a:gridCol w="285115"/>
                <a:gridCol w="259715"/>
                <a:gridCol w="234315"/>
                <a:gridCol w="317500"/>
              </a:tblGrid>
              <a:tr h="227965">
                <a:tc>
                  <a:txBody>
                    <a:bodyPr/>
                    <a:lstStyle/>
                    <a:p>
                      <a:pPr algn="r" marR="180975">
                        <a:lnSpc>
                          <a:spcPts val="1655"/>
                        </a:lnSpc>
                      </a:pPr>
                      <a:r>
                        <a:rPr dirty="0" sz="1600" spc="65" b="1">
                          <a:latin typeface="Calibri"/>
                          <a:cs typeface="Calibri"/>
                        </a:rPr>
                        <a:t>ΣΥΝΟΛΟ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 gridSpan="3"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8920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spc="50" b="1">
                          <a:latin typeface="Calibri"/>
                          <a:cs typeface="Calibri"/>
                        </a:rPr>
                        <a:t>Επιχειρηματίες</a:t>
                      </a:r>
                      <a:r>
                        <a:rPr dirty="0" sz="16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5" b="1">
                          <a:latin typeface="Calibri"/>
                          <a:cs typeface="Calibri"/>
                        </a:rPr>
                        <a:t>Στελέχη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2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79705">
                        <a:lnSpc>
                          <a:spcPts val="1820"/>
                        </a:lnSpc>
                      </a:pPr>
                      <a:r>
                        <a:rPr dirty="0" sz="1600" spc="75" b="1">
                          <a:latin typeface="Calibri"/>
                          <a:cs typeface="Calibri"/>
                        </a:rPr>
                        <a:t>Εξωτερικοί</a:t>
                      </a:r>
                      <a:r>
                        <a:rPr dirty="0" sz="16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5" b="1">
                          <a:latin typeface="Calibri"/>
                          <a:cs typeface="Calibri"/>
                        </a:rPr>
                        <a:t>Συνεργάτες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650">
                <a:tc>
                  <a:txBody>
                    <a:bodyPr/>
                    <a:lstStyle/>
                    <a:p>
                      <a:pPr algn="r" marR="179705">
                        <a:lnSpc>
                          <a:spcPts val="1820"/>
                        </a:lnSpc>
                      </a:pPr>
                      <a:r>
                        <a:rPr dirty="0" sz="1600" spc="20" b="1">
                          <a:latin typeface="Calibri"/>
                          <a:cs typeface="Calibri"/>
                        </a:rPr>
                        <a:t>Επιμελητήρια</a:t>
                      </a:r>
                      <a:r>
                        <a:rPr dirty="0" sz="1600" spc="2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Αθήνας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650">
                <a:tc>
                  <a:txBody>
                    <a:bodyPr/>
                    <a:lstStyle/>
                    <a:p>
                      <a:pPr algn="r" marR="175895">
                        <a:lnSpc>
                          <a:spcPts val="1820"/>
                        </a:lnSpc>
                      </a:pPr>
                      <a:r>
                        <a:rPr dirty="0" sz="1600" spc="45" b="1">
                          <a:latin typeface="Calibri"/>
                          <a:cs typeface="Calibri"/>
                        </a:rPr>
                        <a:t>Επιμελητήρια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40" b="1">
                          <a:latin typeface="Calibri"/>
                          <a:cs typeface="Calibri"/>
                        </a:rPr>
                        <a:t>Θεσσαλονίκης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7650">
                <a:tc>
                  <a:txBody>
                    <a:bodyPr/>
                    <a:lstStyle/>
                    <a:p>
                      <a:pPr algn="r" marR="179705">
                        <a:lnSpc>
                          <a:spcPts val="1820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Αττική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0975">
                        <a:lnSpc>
                          <a:spcPts val="1820"/>
                        </a:lnSpc>
                      </a:pPr>
                      <a:r>
                        <a:rPr dirty="0" sz="1600" spc="65" b="1">
                          <a:latin typeface="Calibri"/>
                          <a:cs typeface="Calibri"/>
                        </a:rPr>
                        <a:t>Κεντρική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Μακεδονία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Ανατολική</a:t>
                      </a:r>
                      <a:r>
                        <a:rPr dirty="0" sz="1600" spc="1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Μακεδονία</a:t>
                      </a:r>
                      <a:r>
                        <a:rPr dirty="0" sz="1600" spc="1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1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Θράκη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4,7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0975">
                        <a:lnSpc>
                          <a:spcPts val="1820"/>
                        </a:lnSpc>
                      </a:pPr>
                      <a:r>
                        <a:rPr dirty="0" sz="1600" spc="50" b="1">
                          <a:latin typeface="Calibri"/>
                          <a:cs typeface="Calibri"/>
                        </a:rPr>
                        <a:t>Δυτική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Μακεδονία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60" b="1">
                          <a:latin typeface="Calibri"/>
                          <a:cs typeface="Calibri"/>
                        </a:rPr>
                        <a:t>Ήπειρος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0340">
                        <a:lnSpc>
                          <a:spcPts val="1820"/>
                        </a:lnSpc>
                      </a:pPr>
                      <a:r>
                        <a:rPr dirty="0" sz="1600" spc="50" b="1">
                          <a:latin typeface="Calibri"/>
                          <a:cs typeface="Calibri"/>
                        </a:rPr>
                        <a:t>Δυτική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Ελλάδα</a:t>
                      </a:r>
                      <a:r>
                        <a:rPr dirty="0" sz="16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45" b="1">
                          <a:latin typeface="Calibri"/>
                          <a:cs typeface="Calibri"/>
                        </a:rPr>
                        <a:t>Πελοπόννησος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920">
                <a:tc>
                  <a:txBody>
                    <a:bodyPr/>
                    <a:lstStyle/>
                    <a:p>
                      <a:pPr algn="r" marR="179705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Θεσσαλία</a:t>
                      </a:r>
                      <a:r>
                        <a:rPr dirty="0" sz="1600" spc="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65" b="1">
                          <a:latin typeface="Calibri"/>
                          <a:cs typeface="Calibri"/>
                        </a:rPr>
                        <a:t> Στερεά</a:t>
                      </a:r>
                      <a:r>
                        <a:rPr dirty="0" sz="1600" spc="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Ελλάδα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4,9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79070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Αιγαίο</a:t>
                      </a:r>
                      <a:r>
                        <a:rPr dirty="0" sz="16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Ιόνιο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48285">
                <a:tc>
                  <a:txBody>
                    <a:bodyPr/>
                    <a:lstStyle/>
                    <a:p>
                      <a:pPr algn="r" marR="180975">
                        <a:lnSpc>
                          <a:spcPts val="1820"/>
                        </a:lnSpc>
                      </a:pPr>
                      <a:r>
                        <a:rPr dirty="0" sz="1600" spc="55" b="1">
                          <a:latin typeface="Calibri"/>
                          <a:cs typeface="Calibri"/>
                        </a:rPr>
                        <a:t>Κρήτη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9">
                  <a:txBody>
                    <a:bodyPr/>
                    <a:lstStyle/>
                    <a:p>
                      <a:pPr algn="ctr" marL="9588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50" b="1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3720846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56428" y="6097015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18630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54214" y="6097015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916416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52126" y="6097015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514201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72796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Συμβολή</a:t>
            </a:r>
            <a:r>
              <a:rPr dirty="0" spc="-75"/>
              <a:t> </a:t>
            </a:r>
            <a:r>
              <a:rPr dirty="0" spc="150"/>
              <a:t>ΓΕΜΗ</a:t>
            </a:r>
            <a:r>
              <a:rPr dirty="0" spc="-7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55"/>
              <a:t>ΥΜΣ</a:t>
            </a:r>
            <a:r>
              <a:rPr dirty="0" spc="-75"/>
              <a:t> </a:t>
            </a:r>
            <a:r>
              <a:rPr dirty="0" spc="130"/>
              <a:t>στις</a:t>
            </a:r>
            <a:r>
              <a:rPr dirty="0" spc="-60"/>
              <a:t> </a:t>
            </a:r>
            <a:r>
              <a:rPr dirty="0" spc="114"/>
              <a:t>επιχειρήσεις: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1284"/>
            <a:ext cx="744728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5" b="1" i="1">
                <a:solidFill>
                  <a:srgbClr val="FF6600"/>
                </a:solidFill>
                <a:latin typeface="Calibri"/>
                <a:cs typeface="Calibri"/>
              </a:rPr>
              <a:t>Έχει</a:t>
            </a:r>
            <a:r>
              <a:rPr dirty="0" sz="2400" spc="-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20" b="1" i="1">
                <a:solidFill>
                  <a:srgbClr val="FF6600"/>
                </a:solidFill>
                <a:latin typeface="Calibri"/>
                <a:cs typeface="Calibri"/>
              </a:rPr>
              <a:t>μειώσει</a:t>
            </a:r>
            <a:r>
              <a:rPr dirty="0" sz="2400" spc="-3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95" b="1" i="1">
                <a:solidFill>
                  <a:srgbClr val="FF6600"/>
                </a:solidFill>
                <a:latin typeface="Calibri"/>
                <a:cs typeface="Calibri"/>
              </a:rPr>
              <a:t>το</a:t>
            </a:r>
            <a:r>
              <a:rPr dirty="0" sz="2400" spc="-4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14" b="1" i="1">
                <a:solidFill>
                  <a:srgbClr val="FF6600"/>
                </a:solidFill>
                <a:latin typeface="Calibri"/>
                <a:cs typeface="Calibri"/>
              </a:rPr>
              <a:t>κόστος</a:t>
            </a:r>
            <a:r>
              <a:rPr dirty="0" sz="2400" spc="-4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δημοσιότητας</a:t>
            </a:r>
            <a:r>
              <a:rPr dirty="0" sz="2400" spc="-4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5" b="1" i="1">
                <a:solidFill>
                  <a:srgbClr val="FF6600"/>
                </a:solidFill>
                <a:latin typeface="Calibri"/>
                <a:cs typeface="Calibri"/>
              </a:rPr>
              <a:t>της</a:t>
            </a:r>
            <a:r>
              <a:rPr dirty="0" sz="2400" spc="-4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επιχείρησης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8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«καθόλου»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πολύ»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54615" y="1567052"/>
            <a:ext cx="3957954" cy="4456430"/>
            <a:chOff x="3654615" y="1567052"/>
            <a:chExt cx="3957954" cy="4456430"/>
          </a:xfrm>
        </p:grpSpPr>
        <p:sp>
          <p:nvSpPr>
            <p:cNvPr id="5" name="object 5" descr=""/>
            <p:cNvSpPr/>
            <p:nvPr/>
          </p:nvSpPr>
          <p:spPr>
            <a:xfrm>
              <a:off x="3659378" y="1624177"/>
              <a:ext cx="3162935" cy="228600"/>
            </a:xfrm>
            <a:custGeom>
              <a:avLst/>
              <a:gdLst/>
              <a:ahLst/>
              <a:cxnLst/>
              <a:rect l="l" t="t" r="r" b="b"/>
              <a:pathLst>
                <a:path w="3162934" h="228600">
                  <a:moveTo>
                    <a:pt x="3162680" y="0"/>
                  </a:moveTo>
                  <a:lnTo>
                    <a:pt x="0" y="0"/>
                  </a:lnTo>
                  <a:lnTo>
                    <a:pt x="0" y="228498"/>
                  </a:lnTo>
                  <a:lnTo>
                    <a:pt x="3162680" y="228498"/>
                  </a:lnTo>
                  <a:lnTo>
                    <a:pt x="31626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59378" y="1967483"/>
              <a:ext cx="3953510" cy="3999229"/>
            </a:xfrm>
            <a:custGeom>
              <a:avLst/>
              <a:gdLst/>
              <a:ahLst/>
              <a:cxnLst/>
              <a:rect l="l" t="t" r="r" b="b"/>
              <a:pathLst>
                <a:path w="3953509" h="3999229">
                  <a:moveTo>
                    <a:pt x="1845310" y="2741676"/>
                  </a:moveTo>
                  <a:lnTo>
                    <a:pt x="0" y="2741676"/>
                  </a:lnTo>
                  <a:lnTo>
                    <a:pt x="0" y="2970276"/>
                  </a:lnTo>
                  <a:lnTo>
                    <a:pt x="1845310" y="2970276"/>
                  </a:lnTo>
                  <a:lnTo>
                    <a:pt x="1845310" y="2741676"/>
                  </a:lnTo>
                  <a:close/>
                </a:path>
                <a:path w="3953509" h="3999229">
                  <a:moveTo>
                    <a:pt x="2108962" y="3084576"/>
                  </a:moveTo>
                  <a:lnTo>
                    <a:pt x="0" y="3084576"/>
                  </a:lnTo>
                  <a:lnTo>
                    <a:pt x="0" y="3313176"/>
                  </a:lnTo>
                  <a:lnTo>
                    <a:pt x="2108962" y="3313176"/>
                  </a:lnTo>
                  <a:lnTo>
                    <a:pt x="2108962" y="3084576"/>
                  </a:lnTo>
                  <a:close/>
                </a:path>
                <a:path w="3953509" h="3999229">
                  <a:moveTo>
                    <a:pt x="2108962" y="2398776"/>
                  </a:moveTo>
                  <a:lnTo>
                    <a:pt x="0" y="2398776"/>
                  </a:lnTo>
                  <a:lnTo>
                    <a:pt x="0" y="2627376"/>
                  </a:lnTo>
                  <a:lnTo>
                    <a:pt x="2108962" y="2627376"/>
                  </a:lnTo>
                  <a:lnTo>
                    <a:pt x="2108962" y="2398776"/>
                  </a:lnTo>
                  <a:close/>
                </a:path>
                <a:path w="3953509" h="3999229">
                  <a:moveTo>
                    <a:pt x="2372614" y="2055876"/>
                  </a:moveTo>
                  <a:lnTo>
                    <a:pt x="0" y="2055876"/>
                  </a:lnTo>
                  <a:lnTo>
                    <a:pt x="0" y="2284476"/>
                  </a:lnTo>
                  <a:lnTo>
                    <a:pt x="2372614" y="2284476"/>
                  </a:lnTo>
                  <a:lnTo>
                    <a:pt x="2372614" y="2055876"/>
                  </a:lnTo>
                  <a:close/>
                </a:path>
                <a:path w="3953509" h="3999229">
                  <a:moveTo>
                    <a:pt x="2636266" y="1712976"/>
                  </a:moveTo>
                  <a:lnTo>
                    <a:pt x="0" y="1712976"/>
                  </a:lnTo>
                  <a:lnTo>
                    <a:pt x="0" y="1941576"/>
                  </a:lnTo>
                  <a:lnTo>
                    <a:pt x="2636266" y="1941576"/>
                  </a:lnTo>
                  <a:lnTo>
                    <a:pt x="2636266" y="1712976"/>
                  </a:lnTo>
                  <a:close/>
                </a:path>
                <a:path w="3953509" h="3999229">
                  <a:moveTo>
                    <a:pt x="2636266" y="1027176"/>
                  </a:moveTo>
                  <a:lnTo>
                    <a:pt x="0" y="1027176"/>
                  </a:lnTo>
                  <a:lnTo>
                    <a:pt x="0" y="1255776"/>
                  </a:lnTo>
                  <a:lnTo>
                    <a:pt x="2636266" y="1255776"/>
                  </a:lnTo>
                  <a:lnTo>
                    <a:pt x="2636266" y="1027176"/>
                  </a:lnTo>
                  <a:close/>
                </a:path>
                <a:path w="3953509" h="3999229">
                  <a:moveTo>
                    <a:pt x="263626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636266" y="228600"/>
                  </a:lnTo>
                  <a:lnTo>
                    <a:pt x="2636266" y="0"/>
                  </a:lnTo>
                  <a:close/>
                </a:path>
                <a:path w="3953509" h="3999229">
                  <a:moveTo>
                    <a:pt x="3162046" y="3770376"/>
                  </a:moveTo>
                  <a:lnTo>
                    <a:pt x="0" y="3770376"/>
                  </a:lnTo>
                  <a:lnTo>
                    <a:pt x="0" y="3998976"/>
                  </a:lnTo>
                  <a:lnTo>
                    <a:pt x="3162046" y="3998976"/>
                  </a:lnTo>
                  <a:lnTo>
                    <a:pt x="3162046" y="3770376"/>
                  </a:lnTo>
                  <a:close/>
                </a:path>
                <a:path w="3953509" h="3999229">
                  <a:moveTo>
                    <a:pt x="3162046" y="3427476"/>
                  </a:moveTo>
                  <a:lnTo>
                    <a:pt x="0" y="3427476"/>
                  </a:lnTo>
                  <a:lnTo>
                    <a:pt x="0" y="3656076"/>
                  </a:lnTo>
                  <a:lnTo>
                    <a:pt x="3162046" y="3656076"/>
                  </a:lnTo>
                  <a:lnTo>
                    <a:pt x="3162046" y="3427476"/>
                  </a:lnTo>
                  <a:close/>
                </a:path>
                <a:path w="3953509" h="3999229">
                  <a:moveTo>
                    <a:pt x="3689350" y="1370076"/>
                  </a:moveTo>
                  <a:lnTo>
                    <a:pt x="0" y="1370076"/>
                  </a:lnTo>
                  <a:lnTo>
                    <a:pt x="0" y="1598676"/>
                  </a:lnTo>
                  <a:lnTo>
                    <a:pt x="3689350" y="1598676"/>
                  </a:lnTo>
                  <a:lnTo>
                    <a:pt x="3689350" y="1370076"/>
                  </a:lnTo>
                  <a:close/>
                </a:path>
                <a:path w="3953509" h="3999229">
                  <a:moveTo>
                    <a:pt x="3689350" y="684276"/>
                  </a:moveTo>
                  <a:lnTo>
                    <a:pt x="0" y="684276"/>
                  </a:lnTo>
                  <a:lnTo>
                    <a:pt x="0" y="912876"/>
                  </a:lnTo>
                  <a:lnTo>
                    <a:pt x="3689350" y="912876"/>
                  </a:lnTo>
                  <a:lnTo>
                    <a:pt x="3689350" y="684276"/>
                  </a:lnTo>
                  <a:close/>
                </a:path>
                <a:path w="3953509" h="3999229">
                  <a:moveTo>
                    <a:pt x="3953002" y="342900"/>
                  </a:moveTo>
                  <a:lnTo>
                    <a:pt x="0" y="342900"/>
                  </a:lnTo>
                  <a:lnTo>
                    <a:pt x="0" y="569976"/>
                  </a:lnTo>
                  <a:lnTo>
                    <a:pt x="3953002" y="569976"/>
                  </a:lnTo>
                  <a:lnTo>
                    <a:pt x="3953002" y="34290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59378" y="1567052"/>
              <a:ext cx="0" cy="4456430"/>
            </a:xfrm>
            <a:custGeom>
              <a:avLst/>
              <a:gdLst/>
              <a:ahLst/>
              <a:cxnLst/>
              <a:rect l="l" t="t" r="r" b="b"/>
              <a:pathLst>
                <a:path w="0" h="4456430">
                  <a:moveTo>
                    <a:pt x="0" y="445583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886447" y="573796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49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6886447" y="539534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32094" y="505244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68441" y="470954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32094" y="436664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95746" y="402412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359778" y="3681221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13752" y="333832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359778" y="2995421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413752" y="265277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677404" y="230987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359778" y="1966976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886447" y="1624076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06546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61052" y="6097015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242430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496936" y="6097015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878316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132821" y="6097015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514201" y="6097015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09396" y="1478940"/>
            <a:ext cx="2878455" cy="448246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880"/>
              </a:spcBef>
            </a:pPr>
            <a:r>
              <a:rPr dirty="0" sz="1600" spc="65" b="1">
                <a:latin typeface="Calibri"/>
                <a:cs typeface="Calibri"/>
              </a:rPr>
              <a:t>ΣΥΝΟΛΟ</a:t>
            </a:r>
            <a:endParaRPr sz="1600">
              <a:latin typeface="Calibri"/>
              <a:cs typeface="Calibri"/>
            </a:endParaRPr>
          </a:p>
          <a:p>
            <a:pPr algn="r" marL="714375" marR="7620" indent="-132080">
              <a:lnSpc>
                <a:spcPct val="140600"/>
              </a:lnSpc>
            </a:pP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75" b="1">
                <a:latin typeface="Calibri"/>
                <a:cs typeface="Calibri"/>
              </a:rPr>
              <a:t>Εξωτερικοί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780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12700" marR="5080" indent="2258060">
              <a:lnSpc>
                <a:spcPct val="140600"/>
              </a:lnSpc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10" b="1">
                <a:latin typeface="Calibri"/>
                <a:cs typeface="Calibri"/>
              </a:rPr>
              <a:t> Μακεδονία</a:t>
            </a:r>
            <a:r>
              <a:rPr dirty="0" sz="1600" spc="50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b="1">
                <a:latin typeface="Calibri"/>
                <a:cs typeface="Calibri"/>
              </a:rPr>
              <a:t>Θεσσαλία</a:t>
            </a:r>
            <a:r>
              <a:rPr dirty="0" sz="1600" spc="9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Στερεά</a:t>
            </a:r>
            <a:r>
              <a:rPr dirty="0" sz="1600" spc="8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780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780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35"/>
              <a:t>Χρήση</a:t>
            </a:r>
            <a:r>
              <a:rPr dirty="0" spc="-110"/>
              <a:t> </a:t>
            </a:r>
            <a:r>
              <a:rPr dirty="0" spc="100"/>
              <a:t>Πλατφόρμας</a:t>
            </a:r>
            <a:r>
              <a:rPr dirty="0" spc="-8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130"/>
              <a:t>Υπηρεσίας</a:t>
            </a:r>
            <a:r>
              <a:rPr dirty="0" spc="-100"/>
              <a:t> </a:t>
            </a:r>
            <a:r>
              <a:rPr dirty="0" spc="100"/>
              <a:t>Επιμελητηρίου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50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7845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Χρήση</a:t>
            </a:r>
            <a:r>
              <a:rPr dirty="0" spc="-110"/>
              <a:t> </a:t>
            </a:r>
            <a:r>
              <a:rPr dirty="0" spc="100"/>
              <a:t>Πλατφόρμας</a:t>
            </a:r>
            <a:r>
              <a:rPr dirty="0" spc="-8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130"/>
              <a:t>Υπηρεσίας</a:t>
            </a:r>
            <a:r>
              <a:rPr dirty="0" spc="-100"/>
              <a:t> </a:t>
            </a:r>
            <a:r>
              <a:rPr dirty="0" spc="100"/>
              <a:t>Επιμελητηρίου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623931" y="6423152"/>
            <a:ext cx="13379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4360" algn="l"/>
                <a:tab pos="1162685" algn="l"/>
              </a:tabLst>
            </a:pPr>
            <a:r>
              <a:rPr dirty="0" sz="1200" spc="30" b="1">
                <a:latin typeface="Calibri"/>
                <a:cs typeface="Calibri"/>
              </a:rPr>
              <a:t>90%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-20" b="1">
                <a:latin typeface="Calibri"/>
                <a:cs typeface="Calibri"/>
              </a:rPr>
              <a:t>100%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baseline="2314" sz="1800" spc="-37" b="1">
                <a:solidFill>
                  <a:srgbClr val="006FC0"/>
                </a:solidFill>
                <a:latin typeface="Calibri"/>
                <a:cs typeface="Calibri"/>
              </a:rPr>
              <a:t>51</a:t>
            </a:r>
            <a:endParaRPr baseline="2314" sz="18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175694" y="1387983"/>
          <a:ext cx="6308090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935"/>
                <a:gridCol w="621665"/>
                <a:gridCol w="621664"/>
                <a:gridCol w="621664"/>
                <a:gridCol w="622935"/>
                <a:gridCol w="621664"/>
                <a:gridCol w="68579"/>
                <a:gridCol w="245110"/>
                <a:gridCol w="78739"/>
                <a:gridCol w="227964"/>
                <a:gridCol w="148589"/>
                <a:gridCol w="92075"/>
                <a:gridCol w="114935"/>
                <a:gridCol w="80645"/>
                <a:gridCol w="87629"/>
                <a:gridCol w="93345"/>
                <a:gridCol w="99695"/>
                <a:gridCol w="146050"/>
                <a:gridCol w="154304"/>
                <a:gridCol w="88900"/>
                <a:gridCol w="127000"/>
                <a:gridCol w="621029"/>
              </a:tblGrid>
              <a:tr h="109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5590">
                <a:tc gridSpan="14"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6860">
                <a:tc gridSpan="13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5590">
                <a:tc gridSpan="1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6860"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6860">
                <a:tc gridSpan="10"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686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6860">
                <a:tc gridSpan="8"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6860">
                <a:tc gridSpan="8"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686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276860">
                <a:tc gridSpan="6"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solidFill>
                      <a:srgbClr val="E970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186B2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9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5063744" y="6423152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45658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67958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90131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1255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3485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57031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37945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00175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091051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682867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953120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93954" y="622808"/>
            <a:ext cx="11047730" cy="5588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55" b="1" i="1">
                <a:solidFill>
                  <a:srgbClr val="FF6600"/>
                </a:solidFill>
                <a:latin typeface="Calibri"/>
                <a:cs typeface="Calibri"/>
              </a:rPr>
              <a:t>Σύνολο</a:t>
            </a:r>
            <a:r>
              <a:rPr dirty="0" sz="2200" spc="-2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60" b="1" i="1">
                <a:solidFill>
                  <a:srgbClr val="FF6600"/>
                </a:solidFill>
                <a:latin typeface="Calibri"/>
                <a:cs typeface="Calibri"/>
              </a:rPr>
              <a:t>δείγματος</a:t>
            </a:r>
            <a:endParaRPr sz="2200">
              <a:latin typeface="Calibri"/>
              <a:cs typeface="Calibri"/>
            </a:endParaRPr>
          </a:p>
          <a:p>
            <a:pPr marL="1615440" marR="5080" indent="2444115">
              <a:lnSpc>
                <a:spcPct val="150600"/>
              </a:lnSpc>
              <a:spcBef>
                <a:spcPts val="215"/>
              </a:spcBef>
              <a:tabLst>
                <a:tab pos="6652259" algn="l"/>
                <a:tab pos="7922259" algn="l"/>
              </a:tabLst>
            </a:pPr>
            <a:r>
              <a:rPr dirty="0" sz="1600" spc="60" b="1">
                <a:latin typeface="Calibri"/>
                <a:cs typeface="Calibri"/>
              </a:rPr>
              <a:t>Ηλεκτρονική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πλατφόρμα</a:t>
            </a:r>
            <a:r>
              <a:rPr dirty="0" sz="1600" b="1">
                <a:latin typeface="Calibri"/>
                <a:cs typeface="Calibri"/>
              </a:rPr>
              <a:t>	Και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τα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δύο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10" b="1">
                <a:latin typeface="Calibri"/>
                <a:cs typeface="Calibri"/>
              </a:rPr>
              <a:t>Υπηρεσία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ΓΕΜΗ </a:t>
            </a:r>
            <a:r>
              <a:rPr dirty="0" sz="1600" spc="65" b="1">
                <a:latin typeface="Calibri"/>
                <a:cs typeface="Calibri"/>
              </a:rPr>
              <a:t>στο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Επιμελητήριο </a:t>
            </a:r>
            <a:r>
              <a:rPr dirty="0" sz="1600" b="1">
                <a:latin typeface="Calibri"/>
                <a:cs typeface="Calibri"/>
              </a:rPr>
              <a:t>Διάθεση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Ηλεκτρονικής</a:t>
            </a:r>
            <a:r>
              <a:rPr dirty="0" sz="1600" spc="12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Υπογραφής</a:t>
            </a:r>
            <a:endParaRPr sz="1600">
              <a:latin typeface="Calibri"/>
              <a:cs typeface="Calibri"/>
            </a:endParaRPr>
          </a:p>
          <a:p>
            <a:pPr algn="r" marL="161925" marR="6241415" indent="2976245">
              <a:lnSpc>
                <a:spcPct val="203500"/>
              </a:lnSpc>
            </a:pPr>
            <a:r>
              <a:rPr dirty="0" sz="1600" b="1">
                <a:latin typeface="Calibri"/>
                <a:cs typeface="Calibri"/>
              </a:rPr>
              <a:t>Ανοιχτά</a:t>
            </a:r>
            <a:r>
              <a:rPr dirty="0" sz="1600" spc="25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δεδομένα </a:t>
            </a:r>
            <a:r>
              <a:rPr dirty="0" sz="1600" spc="30" b="1">
                <a:latin typeface="Calibri"/>
                <a:cs typeface="Calibri"/>
              </a:rPr>
              <a:t>Αναζήτηση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στοιχείων</a:t>
            </a:r>
            <a:r>
              <a:rPr dirty="0" sz="1600" spc="120" b="1">
                <a:latin typeface="Calibri"/>
                <a:cs typeface="Calibri"/>
              </a:rPr>
              <a:t> </a:t>
            </a:r>
            <a:r>
              <a:rPr dirty="0" sz="1600" spc="30" b="1">
                <a:latin typeface="Calibri"/>
                <a:cs typeface="Calibri"/>
              </a:rPr>
              <a:t>δημοσιότητας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επιχειρήσεων</a:t>
            </a:r>
            <a:endParaRPr sz="1600">
              <a:latin typeface="Calibri"/>
              <a:cs typeface="Calibri"/>
            </a:endParaRPr>
          </a:p>
          <a:p>
            <a:pPr algn="r" marL="2864485" marR="6242685" indent="-383540">
              <a:lnSpc>
                <a:spcPct val="203500"/>
              </a:lnSpc>
            </a:pPr>
            <a:r>
              <a:rPr dirty="0" sz="1600" spc="20" b="1">
                <a:latin typeface="Calibri"/>
                <a:cs typeface="Calibri"/>
              </a:rPr>
              <a:t>Στατιστικά</a:t>
            </a:r>
            <a:r>
              <a:rPr dirty="0" sz="1600" spc="21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Επιχειρήσεων </a:t>
            </a:r>
            <a:r>
              <a:rPr dirty="0" sz="1600" b="1">
                <a:latin typeface="Calibri"/>
                <a:cs typeface="Calibri"/>
              </a:rPr>
              <a:t>Γενική</a:t>
            </a:r>
            <a:r>
              <a:rPr dirty="0" sz="1600" spc="229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πληροφόρηση </a:t>
            </a:r>
            <a:r>
              <a:rPr dirty="0" sz="1600" spc="55" b="1">
                <a:latin typeface="Calibri"/>
                <a:cs typeface="Calibri"/>
              </a:rPr>
              <a:t>Σύσταση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35" b="1">
                <a:latin typeface="Calibri"/>
                <a:cs typeface="Calibri"/>
              </a:rPr>
              <a:t>εταιρείας</a:t>
            </a:r>
            <a:endParaRPr sz="1600">
              <a:latin typeface="Calibri"/>
              <a:cs typeface="Calibri"/>
            </a:endParaRPr>
          </a:p>
          <a:p>
            <a:pPr algn="r" marL="584200" marR="6242050" indent="308610">
              <a:lnSpc>
                <a:spcPct val="203500"/>
              </a:lnSpc>
            </a:pPr>
            <a:r>
              <a:rPr dirty="0" sz="1600" spc="85" b="1">
                <a:latin typeface="Calibri"/>
                <a:cs typeface="Calibri"/>
              </a:rPr>
              <a:t>Πληρωμές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85" b="1">
                <a:latin typeface="Calibri"/>
                <a:cs typeface="Calibri"/>
              </a:rPr>
              <a:t>/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Ετήσιο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τέλος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τήρησης</a:t>
            </a:r>
            <a:r>
              <a:rPr dirty="0" sz="1600" spc="-10" b="1">
                <a:latin typeface="Calibri"/>
                <a:cs typeface="Calibri"/>
              </a:rPr>
              <a:t> μερίδας </a:t>
            </a:r>
            <a:r>
              <a:rPr dirty="0" sz="1600" spc="20" b="1">
                <a:latin typeface="Calibri"/>
                <a:cs typeface="Calibri"/>
              </a:rPr>
              <a:t>Αίτηση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έκδοσης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20" b="1">
                <a:latin typeface="Calibri"/>
                <a:cs typeface="Calibri"/>
              </a:rPr>
              <a:t>πιστοποιητικών/</a:t>
            </a:r>
            <a:r>
              <a:rPr dirty="0" sz="1600" spc="17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Αντιγράφων</a:t>
            </a:r>
            <a:endParaRPr sz="1600">
              <a:latin typeface="Calibri"/>
              <a:cs typeface="Calibri"/>
            </a:endParaRPr>
          </a:p>
          <a:p>
            <a:pPr algn="r" marL="418465" marR="6233160" indent="-300355">
              <a:lnSpc>
                <a:spcPts val="3910"/>
              </a:lnSpc>
              <a:spcBef>
                <a:spcPts val="260"/>
              </a:spcBef>
            </a:pPr>
            <a:r>
              <a:rPr dirty="0" sz="1600" spc="65" b="1">
                <a:latin typeface="Calibri"/>
                <a:cs typeface="Calibri"/>
              </a:rPr>
              <a:t>Καταχώριση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άλλων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μεταβολών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πλην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Καταστατικού </a:t>
            </a:r>
            <a:r>
              <a:rPr dirty="0" sz="1600" spc="65" b="1">
                <a:latin typeface="Calibri"/>
                <a:cs typeface="Calibri"/>
              </a:rPr>
              <a:t>Καταχώριση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Καταστατικού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(και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μεταβολών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του)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7845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Χρήση</a:t>
            </a:r>
            <a:r>
              <a:rPr dirty="0" spc="-110"/>
              <a:t> </a:t>
            </a:r>
            <a:r>
              <a:rPr dirty="0" spc="100"/>
              <a:t>Πλατφόρμας</a:t>
            </a:r>
            <a:r>
              <a:rPr dirty="0" spc="-8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130"/>
              <a:t>Υπηρεσίας</a:t>
            </a:r>
            <a:r>
              <a:rPr dirty="0" spc="-100"/>
              <a:t> </a:t>
            </a:r>
            <a:r>
              <a:rPr dirty="0" spc="100"/>
              <a:t>Επιμελητηρίου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0342" y="622808"/>
            <a:ext cx="64001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75" b="1" i="1">
                <a:solidFill>
                  <a:srgbClr val="FF6600"/>
                </a:solidFill>
                <a:latin typeface="Calibri"/>
                <a:cs typeface="Calibri"/>
              </a:rPr>
              <a:t>Αναζήτηση</a:t>
            </a:r>
            <a:r>
              <a:rPr dirty="0" sz="220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100" b="1" i="1">
                <a:solidFill>
                  <a:srgbClr val="FF6600"/>
                </a:solidFill>
                <a:latin typeface="Calibri"/>
                <a:cs typeface="Calibri"/>
              </a:rPr>
              <a:t>στοιχείων</a:t>
            </a:r>
            <a:r>
              <a:rPr dirty="0" sz="2200" spc="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70" b="1" i="1">
                <a:solidFill>
                  <a:srgbClr val="FF6600"/>
                </a:solidFill>
                <a:latin typeface="Calibri"/>
                <a:cs typeface="Calibri"/>
              </a:rPr>
              <a:t>δημοσιότητας</a:t>
            </a:r>
            <a:r>
              <a:rPr dirty="0" sz="2200" spc="1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95" b="1" i="1">
                <a:solidFill>
                  <a:srgbClr val="FF6600"/>
                </a:solidFill>
                <a:latin typeface="Calibri"/>
                <a:cs typeface="Calibri"/>
              </a:rPr>
              <a:t>επιχειρήσεων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205718" y="6423152"/>
            <a:ext cx="7562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</a:tabLst>
            </a:pPr>
            <a:r>
              <a:rPr dirty="0" sz="1200" spc="-20" b="1">
                <a:latin typeface="Calibri"/>
                <a:cs typeface="Calibri"/>
              </a:rPr>
              <a:t>100%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baseline="2314" sz="1800" spc="-37" b="1">
                <a:solidFill>
                  <a:srgbClr val="006FC0"/>
                </a:solidFill>
                <a:latin typeface="Calibri"/>
                <a:cs typeface="Calibri"/>
              </a:rPr>
              <a:t>54</a:t>
            </a:r>
            <a:endParaRPr baseline="2314"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44354" y="1387983"/>
            <a:ext cx="8063230" cy="4961255"/>
            <a:chOff x="3344354" y="1387983"/>
            <a:chExt cx="8063230" cy="4961255"/>
          </a:xfrm>
        </p:grpSpPr>
        <p:sp>
          <p:nvSpPr>
            <p:cNvPr id="6" name="object 6" descr=""/>
            <p:cNvSpPr/>
            <p:nvPr/>
          </p:nvSpPr>
          <p:spPr>
            <a:xfrm>
              <a:off x="4154423" y="1387983"/>
              <a:ext cx="7248525" cy="4961255"/>
            </a:xfrm>
            <a:custGeom>
              <a:avLst/>
              <a:gdLst/>
              <a:ahLst/>
              <a:cxnLst/>
              <a:rect l="l" t="t" r="r" b="b"/>
              <a:pathLst>
                <a:path w="7248525" h="4961255">
                  <a:moveTo>
                    <a:pt x="0" y="4883277"/>
                  </a:moveTo>
                  <a:lnTo>
                    <a:pt x="0" y="4960988"/>
                  </a:lnTo>
                </a:path>
                <a:path w="7248525" h="4961255">
                  <a:moveTo>
                    <a:pt x="0" y="4528184"/>
                  </a:moveTo>
                  <a:lnTo>
                    <a:pt x="0" y="4685157"/>
                  </a:lnTo>
                </a:path>
                <a:path w="7248525" h="4961255">
                  <a:moveTo>
                    <a:pt x="0" y="4174616"/>
                  </a:moveTo>
                  <a:lnTo>
                    <a:pt x="0" y="4330065"/>
                  </a:lnTo>
                </a:path>
                <a:path w="7248525" h="4961255">
                  <a:moveTo>
                    <a:pt x="0" y="3819525"/>
                  </a:moveTo>
                  <a:lnTo>
                    <a:pt x="0" y="3976497"/>
                  </a:lnTo>
                </a:path>
                <a:path w="7248525" h="4961255">
                  <a:moveTo>
                    <a:pt x="0" y="3465956"/>
                  </a:moveTo>
                  <a:lnTo>
                    <a:pt x="0" y="3621404"/>
                  </a:lnTo>
                </a:path>
                <a:path w="7248525" h="4961255">
                  <a:moveTo>
                    <a:pt x="0" y="3110865"/>
                  </a:moveTo>
                  <a:lnTo>
                    <a:pt x="0" y="3267836"/>
                  </a:lnTo>
                </a:path>
                <a:path w="7248525" h="4961255">
                  <a:moveTo>
                    <a:pt x="0" y="2757297"/>
                  </a:moveTo>
                  <a:lnTo>
                    <a:pt x="0" y="2912744"/>
                  </a:lnTo>
                </a:path>
                <a:path w="7248525" h="4961255">
                  <a:moveTo>
                    <a:pt x="0" y="2402204"/>
                  </a:moveTo>
                  <a:lnTo>
                    <a:pt x="0" y="2559177"/>
                  </a:lnTo>
                </a:path>
                <a:path w="7248525" h="4961255">
                  <a:moveTo>
                    <a:pt x="0" y="2048637"/>
                  </a:moveTo>
                  <a:lnTo>
                    <a:pt x="0" y="2204084"/>
                  </a:lnTo>
                </a:path>
                <a:path w="7248525" h="4961255">
                  <a:moveTo>
                    <a:pt x="0" y="1693544"/>
                  </a:moveTo>
                  <a:lnTo>
                    <a:pt x="0" y="1850516"/>
                  </a:lnTo>
                </a:path>
                <a:path w="7248525" h="4961255">
                  <a:moveTo>
                    <a:pt x="0" y="1339977"/>
                  </a:moveTo>
                  <a:lnTo>
                    <a:pt x="0" y="1495425"/>
                  </a:lnTo>
                </a:path>
                <a:path w="7248525" h="4961255">
                  <a:moveTo>
                    <a:pt x="0" y="984884"/>
                  </a:moveTo>
                  <a:lnTo>
                    <a:pt x="0" y="1141856"/>
                  </a:lnTo>
                </a:path>
                <a:path w="7248525" h="4961255">
                  <a:moveTo>
                    <a:pt x="0" y="629792"/>
                  </a:moveTo>
                  <a:lnTo>
                    <a:pt x="0" y="786764"/>
                  </a:lnTo>
                </a:path>
                <a:path w="7248525" h="4961255">
                  <a:moveTo>
                    <a:pt x="0" y="276225"/>
                  </a:moveTo>
                  <a:lnTo>
                    <a:pt x="0" y="433196"/>
                  </a:lnTo>
                </a:path>
                <a:path w="7248525" h="4961255">
                  <a:moveTo>
                    <a:pt x="0" y="0"/>
                  </a:moveTo>
                  <a:lnTo>
                    <a:pt x="0" y="78104"/>
                  </a:lnTo>
                </a:path>
                <a:path w="7248525" h="4961255">
                  <a:moveTo>
                    <a:pt x="804672" y="4883277"/>
                  </a:moveTo>
                  <a:lnTo>
                    <a:pt x="804672" y="4960988"/>
                  </a:lnTo>
                </a:path>
                <a:path w="7248525" h="4961255">
                  <a:moveTo>
                    <a:pt x="804672" y="4528184"/>
                  </a:moveTo>
                  <a:lnTo>
                    <a:pt x="804672" y="4685157"/>
                  </a:lnTo>
                </a:path>
                <a:path w="7248525" h="4961255">
                  <a:moveTo>
                    <a:pt x="804672" y="4174616"/>
                  </a:moveTo>
                  <a:lnTo>
                    <a:pt x="804672" y="4330065"/>
                  </a:lnTo>
                </a:path>
                <a:path w="7248525" h="4961255">
                  <a:moveTo>
                    <a:pt x="804672" y="3819525"/>
                  </a:moveTo>
                  <a:lnTo>
                    <a:pt x="804672" y="3976497"/>
                  </a:lnTo>
                </a:path>
                <a:path w="7248525" h="4961255">
                  <a:moveTo>
                    <a:pt x="804672" y="3465956"/>
                  </a:moveTo>
                  <a:lnTo>
                    <a:pt x="804672" y="3621404"/>
                  </a:lnTo>
                </a:path>
                <a:path w="7248525" h="4961255">
                  <a:moveTo>
                    <a:pt x="804672" y="3110865"/>
                  </a:moveTo>
                  <a:lnTo>
                    <a:pt x="804672" y="3267836"/>
                  </a:lnTo>
                </a:path>
                <a:path w="7248525" h="4961255">
                  <a:moveTo>
                    <a:pt x="804672" y="2757297"/>
                  </a:moveTo>
                  <a:lnTo>
                    <a:pt x="804672" y="2912744"/>
                  </a:lnTo>
                </a:path>
                <a:path w="7248525" h="4961255">
                  <a:moveTo>
                    <a:pt x="804672" y="2402204"/>
                  </a:moveTo>
                  <a:lnTo>
                    <a:pt x="804672" y="2559177"/>
                  </a:lnTo>
                </a:path>
                <a:path w="7248525" h="4961255">
                  <a:moveTo>
                    <a:pt x="804672" y="2048637"/>
                  </a:moveTo>
                  <a:lnTo>
                    <a:pt x="804672" y="2204084"/>
                  </a:lnTo>
                </a:path>
                <a:path w="7248525" h="4961255">
                  <a:moveTo>
                    <a:pt x="804672" y="1693544"/>
                  </a:moveTo>
                  <a:lnTo>
                    <a:pt x="804672" y="1850516"/>
                  </a:lnTo>
                </a:path>
                <a:path w="7248525" h="4961255">
                  <a:moveTo>
                    <a:pt x="804672" y="1339977"/>
                  </a:moveTo>
                  <a:lnTo>
                    <a:pt x="804672" y="1495425"/>
                  </a:lnTo>
                </a:path>
                <a:path w="7248525" h="4961255">
                  <a:moveTo>
                    <a:pt x="804672" y="984884"/>
                  </a:moveTo>
                  <a:lnTo>
                    <a:pt x="804672" y="1141856"/>
                  </a:lnTo>
                </a:path>
                <a:path w="7248525" h="4961255">
                  <a:moveTo>
                    <a:pt x="804672" y="629792"/>
                  </a:moveTo>
                  <a:lnTo>
                    <a:pt x="804672" y="786764"/>
                  </a:lnTo>
                </a:path>
                <a:path w="7248525" h="4961255">
                  <a:moveTo>
                    <a:pt x="804672" y="276225"/>
                  </a:moveTo>
                  <a:lnTo>
                    <a:pt x="804672" y="433196"/>
                  </a:lnTo>
                </a:path>
                <a:path w="7248525" h="4961255">
                  <a:moveTo>
                    <a:pt x="804672" y="0"/>
                  </a:moveTo>
                  <a:lnTo>
                    <a:pt x="804672" y="78104"/>
                  </a:lnTo>
                </a:path>
                <a:path w="7248525" h="4961255">
                  <a:moveTo>
                    <a:pt x="1610867" y="3465956"/>
                  </a:moveTo>
                  <a:lnTo>
                    <a:pt x="1610867" y="3621404"/>
                  </a:lnTo>
                </a:path>
                <a:path w="7248525" h="4961255">
                  <a:moveTo>
                    <a:pt x="1610867" y="3110865"/>
                  </a:moveTo>
                  <a:lnTo>
                    <a:pt x="1610867" y="3267836"/>
                  </a:lnTo>
                </a:path>
                <a:path w="7248525" h="4961255">
                  <a:moveTo>
                    <a:pt x="1610867" y="1339977"/>
                  </a:moveTo>
                  <a:lnTo>
                    <a:pt x="1610867" y="1495425"/>
                  </a:lnTo>
                </a:path>
                <a:path w="7248525" h="4961255">
                  <a:moveTo>
                    <a:pt x="1610867" y="2757297"/>
                  </a:moveTo>
                  <a:lnTo>
                    <a:pt x="1610867" y="2912744"/>
                  </a:lnTo>
                </a:path>
                <a:path w="7248525" h="4961255">
                  <a:moveTo>
                    <a:pt x="1610867" y="2402204"/>
                  </a:moveTo>
                  <a:lnTo>
                    <a:pt x="1610867" y="2559177"/>
                  </a:lnTo>
                </a:path>
                <a:path w="7248525" h="4961255">
                  <a:moveTo>
                    <a:pt x="1610867" y="984884"/>
                  </a:moveTo>
                  <a:lnTo>
                    <a:pt x="1610867" y="1141856"/>
                  </a:lnTo>
                </a:path>
                <a:path w="7248525" h="4961255">
                  <a:moveTo>
                    <a:pt x="1610867" y="4883277"/>
                  </a:moveTo>
                  <a:lnTo>
                    <a:pt x="1610867" y="4960988"/>
                  </a:lnTo>
                </a:path>
                <a:path w="7248525" h="4961255">
                  <a:moveTo>
                    <a:pt x="1610867" y="4528184"/>
                  </a:moveTo>
                  <a:lnTo>
                    <a:pt x="1610867" y="4685157"/>
                  </a:lnTo>
                </a:path>
                <a:path w="7248525" h="4961255">
                  <a:moveTo>
                    <a:pt x="1610867" y="629792"/>
                  </a:moveTo>
                  <a:lnTo>
                    <a:pt x="1610867" y="786764"/>
                  </a:lnTo>
                </a:path>
                <a:path w="7248525" h="4961255">
                  <a:moveTo>
                    <a:pt x="1610867" y="2048637"/>
                  </a:moveTo>
                  <a:lnTo>
                    <a:pt x="1610867" y="2204084"/>
                  </a:lnTo>
                </a:path>
                <a:path w="7248525" h="4961255">
                  <a:moveTo>
                    <a:pt x="1610867" y="4174616"/>
                  </a:moveTo>
                  <a:lnTo>
                    <a:pt x="1610867" y="4330065"/>
                  </a:lnTo>
                </a:path>
                <a:path w="7248525" h="4961255">
                  <a:moveTo>
                    <a:pt x="1610867" y="276225"/>
                  </a:moveTo>
                  <a:lnTo>
                    <a:pt x="1610867" y="433196"/>
                  </a:lnTo>
                </a:path>
                <a:path w="7248525" h="4961255">
                  <a:moveTo>
                    <a:pt x="1610867" y="3819525"/>
                  </a:moveTo>
                  <a:lnTo>
                    <a:pt x="1610867" y="3976497"/>
                  </a:lnTo>
                </a:path>
                <a:path w="7248525" h="4961255">
                  <a:moveTo>
                    <a:pt x="1610867" y="1693544"/>
                  </a:moveTo>
                  <a:lnTo>
                    <a:pt x="1610867" y="1850516"/>
                  </a:lnTo>
                </a:path>
                <a:path w="7248525" h="4961255">
                  <a:moveTo>
                    <a:pt x="1610867" y="0"/>
                  </a:moveTo>
                  <a:lnTo>
                    <a:pt x="1610867" y="78104"/>
                  </a:lnTo>
                </a:path>
                <a:path w="7248525" h="4961255">
                  <a:moveTo>
                    <a:pt x="2415540" y="1693544"/>
                  </a:moveTo>
                  <a:lnTo>
                    <a:pt x="2415540" y="1850516"/>
                  </a:lnTo>
                </a:path>
                <a:path w="7248525" h="4961255">
                  <a:moveTo>
                    <a:pt x="2415540" y="4883277"/>
                  </a:moveTo>
                  <a:lnTo>
                    <a:pt x="2415540" y="4960988"/>
                  </a:lnTo>
                </a:path>
                <a:path w="7248525" h="4961255">
                  <a:moveTo>
                    <a:pt x="2415540" y="4528184"/>
                  </a:moveTo>
                  <a:lnTo>
                    <a:pt x="2415540" y="4685157"/>
                  </a:lnTo>
                </a:path>
                <a:path w="7248525" h="4961255">
                  <a:moveTo>
                    <a:pt x="2415540" y="3819525"/>
                  </a:moveTo>
                  <a:lnTo>
                    <a:pt x="2415540" y="3976497"/>
                  </a:lnTo>
                </a:path>
                <a:path w="7248525" h="4961255">
                  <a:moveTo>
                    <a:pt x="2415540" y="3465956"/>
                  </a:moveTo>
                  <a:lnTo>
                    <a:pt x="2415540" y="3621404"/>
                  </a:lnTo>
                </a:path>
                <a:path w="7248525" h="4961255">
                  <a:moveTo>
                    <a:pt x="2415540" y="4174616"/>
                  </a:moveTo>
                  <a:lnTo>
                    <a:pt x="2415540" y="4330065"/>
                  </a:lnTo>
                </a:path>
                <a:path w="7248525" h="4961255">
                  <a:moveTo>
                    <a:pt x="2415540" y="2402204"/>
                  </a:moveTo>
                  <a:lnTo>
                    <a:pt x="2415540" y="2559177"/>
                  </a:lnTo>
                </a:path>
                <a:path w="7248525" h="4961255">
                  <a:moveTo>
                    <a:pt x="2415540" y="3110865"/>
                  </a:moveTo>
                  <a:lnTo>
                    <a:pt x="2415540" y="3267836"/>
                  </a:lnTo>
                </a:path>
                <a:path w="7248525" h="4961255">
                  <a:moveTo>
                    <a:pt x="2415540" y="984884"/>
                  </a:moveTo>
                  <a:lnTo>
                    <a:pt x="2415540" y="1141856"/>
                  </a:lnTo>
                </a:path>
                <a:path w="7248525" h="4961255">
                  <a:moveTo>
                    <a:pt x="2415540" y="2757297"/>
                  </a:moveTo>
                  <a:lnTo>
                    <a:pt x="2415540" y="2912744"/>
                  </a:lnTo>
                </a:path>
                <a:path w="7248525" h="4961255">
                  <a:moveTo>
                    <a:pt x="2415540" y="276225"/>
                  </a:moveTo>
                  <a:lnTo>
                    <a:pt x="2415540" y="433196"/>
                  </a:lnTo>
                </a:path>
                <a:path w="7248525" h="4961255">
                  <a:moveTo>
                    <a:pt x="2415540" y="1339977"/>
                  </a:moveTo>
                  <a:lnTo>
                    <a:pt x="2415540" y="1495425"/>
                  </a:lnTo>
                </a:path>
                <a:path w="7248525" h="4961255">
                  <a:moveTo>
                    <a:pt x="2415540" y="2048637"/>
                  </a:moveTo>
                  <a:lnTo>
                    <a:pt x="2415540" y="2204084"/>
                  </a:lnTo>
                </a:path>
                <a:path w="7248525" h="4961255">
                  <a:moveTo>
                    <a:pt x="2415540" y="629792"/>
                  </a:moveTo>
                  <a:lnTo>
                    <a:pt x="2415540" y="786764"/>
                  </a:lnTo>
                </a:path>
                <a:path w="7248525" h="4961255">
                  <a:moveTo>
                    <a:pt x="2415540" y="0"/>
                  </a:moveTo>
                  <a:lnTo>
                    <a:pt x="2415540" y="78104"/>
                  </a:lnTo>
                </a:path>
                <a:path w="7248525" h="4961255">
                  <a:moveTo>
                    <a:pt x="3221735" y="2402204"/>
                  </a:moveTo>
                  <a:lnTo>
                    <a:pt x="3221735" y="2559177"/>
                  </a:lnTo>
                </a:path>
                <a:path w="7248525" h="4961255">
                  <a:moveTo>
                    <a:pt x="3221735" y="1693544"/>
                  </a:moveTo>
                  <a:lnTo>
                    <a:pt x="3221735" y="1850516"/>
                  </a:lnTo>
                </a:path>
                <a:path w="7248525" h="4961255">
                  <a:moveTo>
                    <a:pt x="3221735" y="4528184"/>
                  </a:moveTo>
                  <a:lnTo>
                    <a:pt x="3221735" y="4685157"/>
                  </a:lnTo>
                </a:path>
                <a:path w="7248525" h="4961255">
                  <a:moveTo>
                    <a:pt x="3221735" y="4174616"/>
                  </a:moveTo>
                  <a:lnTo>
                    <a:pt x="3221735" y="4330065"/>
                  </a:lnTo>
                </a:path>
                <a:path w="7248525" h="4961255">
                  <a:moveTo>
                    <a:pt x="3221735" y="629792"/>
                  </a:moveTo>
                  <a:lnTo>
                    <a:pt x="3221735" y="786764"/>
                  </a:lnTo>
                </a:path>
                <a:path w="7248525" h="4961255">
                  <a:moveTo>
                    <a:pt x="3221735" y="2757297"/>
                  </a:moveTo>
                  <a:lnTo>
                    <a:pt x="3221735" y="2912744"/>
                  </a:lnTo>
                </a:path>
                <a:path w="7248525" h="4961255">
                  <a:moveTo>
                    <a:pt x="3221735" y="3819525"/>
                  </a:moveTo>
                  <a:lnTo>
                    <a:pt x="3221735" y="3976497"/>
                  </a:lnTo>
                </a:path>
                <a:path w="7248525" h="4961255">
                  <a:moveTo>
                    <a:pt x="3221735" y="1339977"/>
                  </a:moveTo>
                  <a:lnTo>
                    <a:pt x="3221735" y="1495425"/>
                  </a:lnTo>
                </a:path>
                <a:path w="7248525" h="4961255">
                  <a:moveTo>
                    <a:pt x="3221735" y="2048637"/>
                  </a:moveTo>
                  <a:lnTo>
                    <a:pt x="3221735" y="2204084"/>
                  </a:lnTo>
                </a:path>
                <a:path w="7248525" h="4961255">
                  <a:moveTo>
                    <a:pt x="3221735" y="276225"/>
                  </a:moveTo>
                  <a:lnTo>
                    <a:pt x="3221735" y="433196"/>
                  </a:lnTo>
                </a:path>
                <a:path w="7248525" h="4961255">
                  <a:moveTo>
                    <a:pt x="3221735" y="3110865"/>
                  </a:moveTo>
                  <a:lnTo>
                    <a:pt x="3221735" y="3267836"/>
                  </a:lnTo>
                </a:path>
                <a:path w="7248525" h="4961255">
                  <a:moveTo>
                    <a:pt x="3221735" y="4883277"/>
                  </a:moveTo>
                  <a:lnTo>
                    <a:pt x="3221735" y="4960988"/>
                  </a:lnTo>
                </a:path>
                <a:path w="7248525" h="4961255">
                  <a:moveTo>
                    <a:pt x="3221735" y="3465956"/>
                  </a:moveTo>
                  <a:lnTo>
                    <a:pt x="3221735" y="3621404"/>
                  </a:lnTo>
                </a:path>
                <a:path w="7248525" h="4961255">
                  <a:moveTo>
                    <a:pt x="3221735" y="984884"/>
                  </a:moveTo>
                  <a:lnTo>
                    <a:pt x="3221735" y="1141856"/>
                  </a:lnTo>
                </a:path>
                <a:path w="7248525" h="4961255">
                  <a:moveTo>
                    <a:pt x="3221735" y="0"/>
                  </a:moveTo>
                  <a:lnTo>
                    <a:pt x="3221735" y="78104"/>
                  </a:lnTo>
                </a:path>
                <a:path w="7248525" h="4961255">
                  <a:moveTo>
                    <a:pt x="4026407" y="4174616"/>
                  </a:moveTo>
                  <a:lnTo>
                    <a:pt x="4026407" y="4330065"/>
                  </a:lnTo>
                </a:path>
                <a:path w="7248525" h="4961255">
                  <a:moveTo>
                    <a:pt x="4026407" y="2048637"/>
                  </a:moveTo>
                  <a:lnTo>
                    <a:pt x="4026407" y="2204084"/>
                  </a:lnTo>
                </a:path>
                <a:path w="7248525" h="4961255">
                  <a:moveTo>
                    <a:pt x="4026407" y="629792"/>
                  </a:moveTo>
                  <a:lnTo>
                    <a:pt x="4026407" y="786764"/>
                  </a:lnTo>
                </a:path>
                <a:path w="7248525" h="4961255">
                  <a:moveTo>
                    <a:pt x="4026407" y="3819525"/>
                  </a:moveTo>
                  <a:lnTo>
                    <a:pt x="4026407" y="3976497"/>
                  </a:lnTo>
                </a:path>
                <a:path w="7248525" h="4961255">
                  <a:moveTo>
                    <a:pt x="4026407" y="1339977"/>
                  </a:moveTo>
                  <a:lnTo>
                    <a:pt x="4026407" y="1495425"/>
                  </a:lnTo>
                </a:path>
                <a:path w="7248525" h="4961255">
                  <a:moveTo>
                    <a:pt x="4026407" y="3465956"/>
                  </a:moveTo>
                  <a:lnTo>
                    <a:pt x="4026407" y="3621404"/>
                  </a:lnTo>
                </a:path>
                <a:path w="7248525" h="4961255">
                  <a:moveTo>
                    <a:pt x="4026407" y="2402204"/>
                  </a:moveTo>
                  <a:lnTo>
                    <a:pt x="4026407" y="2559177"/>
                  </a:lnTo>
                </a:path>
                <a:path w="7248525" h="4961255">
                  <a:moveTo>
                    <a:pt x="4026407" y="4883277"/>
                  </a:moveTo>
                  <a:lnTo>
                    <a:pt x="4026407" y="4960988"/>
                  </a:lnTo>
                </a:path>
                <a:path w="7248525" h="4961255">
                  <a:moveTo>
                    <a:pt x="4026407" y="276225"/>
                  </a:moveTo>
                  <a:lnTo>
                    <a:pt x="4026407" y="433196"/>
                  </a:lnTo>
                </a:path>
                <a:path w="7248525" h="4961255">
                  <a:moveTo>
                    <a:pt x="4026407" y="2757297"/>
                  </a:moveTo>
                  <a:lnTo>
                    <a:pt x="4026407" y="2912744"/>
                  </a:lnTo>
                </a:path>
                <a:path w="7248525" h="4961255">
                  <a:moveTo>
                    <a:pt x="4026407" y="1693544"/>
                  </a:moveTo>
                  <a:lnTo>
                    <a:pt x="4026407" y="1850516"/>
                  </a:lnTo>
                </a:path>
                <a:path w="7248525" h="4961255">
                  <a:moveTo>
                    <a:pt x="4026407" y="984884"/>
                  </a:moveTo>
                  <a:lnTo>
                    <a:pt x="4026407" y="1141856"/>
                  </a:lnTo>
                </a:path>
                <a:path w="7248525" h="4961255">
                  <a:moveTo>
                    <a:pt x="4026407" y="3110865"/>
                  </a:moveTo>
                  <a:lnTo>
                    <a:pt x="4026407" y="3267836"/>
                  </a:lnTo>
                </a:path>
                <a:path w="7248525" h="4961255">
                  <a:moveTo>
                    <a:pt x="4026407" y="4528184"/>
                  </a:moveTo>
                  <a:lnTo>
                    <a:pt x="4026407" y="4685157"/>
                  </a:lnTo>
                </a:path>
                <a:path w="7248525" h="4961255">
                  <a:moveTo>
                    <a:pt x="4026407" y="0"/>
                  </a:moveTo>
                  <a:lnTo>
                    <a:pt x="4026407" y="78104"/>
                  </a:lnTo>
                </a:path>
                <a:path w="7248525" h="4961255">
                  <a:moveTo>
                    <a:pt x="4832604" y="4883277"/>
                  </a:moveTo>
                  <a:lnTo>
                    <a:pt x="4832604" y="4960988"/>
                  </a:lnTo>
                </a:path>
                <a:path w="7248525" h="4961255">
                  <a:moveTo>
                    <a:pt x="4832604" y="3110865"/>
                  </a:moveTo>
                  <a:lnTo>
                    <a:pt x="4832604" y="3267836"/>
                  </a:lnTo>
                </a:path>
                <a:path w="7248525" h="4961255">
                  <a:moveTo>
                    <a:pt x="4832604" y="3465956"/>
                  </a:moveTo>
                  <a:lnTo>
                    <a:pt x="4832604" y="3621404"/>
                  </a:lnTo>
                </a:path>
                <a:path w="7248525" h="4961255">
                  <a:moveTo>
                    <a:pt x="4832604" y="4528184"/>
                  </a:moveTo>
                  <a:lnTo>
                    <a:pt x="4832604" y="4685157"/>
                  </a:lnTo>
                </a:path>
                <a:path w="7248525" h="4961255">
                  <a:moveTo>
                    <a:pt x="4832604" y="4174616"/>
                  </a:moveTo>
                  <a:lnTo>
                    <a:pt x="4832604" y="4330065"/>
                  </a:lnTo>
                </a:path>
                <a:path w="7248525" h="4961255">
                  <a:moveTo>
                    <a:pt x="4832604" y="2757297"/>
                  </a:moveTo>
                  <a:lnTo>
                    <a:pt x="4832604" y="2912744"/>
                  </a:lnTo>
                </a:path>
                <a:path w="7248525" h="4961255">
                  <a:moveTo>
                    <a:pt x="4832604" y="276225"/>
                  </a:moveTo>
                  <a:lnTo>
                    <a:pt x="4832604" y="433196"/>
                  </a:lnTo>
                </a:path>
                <a:path w="7248525" h="4961255">
                  <a:moveTo>
                    <a:pt x="4832604" y="629792"/>
                  </a:moveTo>
                  <a:lnTo>
                    <a:pt x="4832604" y="786764"/>
                  </a:lnTo>
                </a:path>
                <a:path w="7248525" h="4961255">
                  <a:moveTo>
                    <a:pt x="4832604" y="3819525"/>
                  </a:moveTo>
                  <a:lnTo>
                    <a:pt x="4832604" y="3976497"/>
                  </a:lnTo>
                </a:path>
                <a:path w="7248525" h="4961255">
                  <a:moveTo>
                    <a:pt x="4832604" y="2048637"/>
                  </a:moveTo>
                  <a:lnTo>
                    <a:pt x="4832604" y="2204084"/>
                  </a:lnTo>
                </a:path>
                <a:path w="7248525" h="4961255">
                  <a:moveTo>
                    <a:pt x="4832604" y="984884"/>
                  </a:moveTo>
                  <a:lnTo>
                    <a:pt x="4832604" y="1141856"/>
                  </a:lnTo>
                </a:path>
                <a:path w="7248525" h="4961255">
                  <a:moveTo>
                    <a:pt x="4832604" y="1693544"/>
                  </a:moveTo>
                  <a:lnTo>
                    <a:pt x="4832604" y="1850516"/>
                  </a:lnTo>
                </a:path>
                <a:path w="7248525" h="4961255">
                  <a:moveTo>
                    <a:pt x="4832604" y="2402204"/>
                  </a:moveTo>
                  <a:lnTo>
                    <a:pt x="4832604" y="2559177"/>
                  </a:lnTo>
                </a:path>
                <a:path w="7248525" h="4961255">
                  <a:moveTo>
                    <a:pt x="4832604" y="0"/>
                  </a:moveTo>
                  <a:lnTo>
                    <a:pt x="4832604" y="78104"/>
                  </a:lnTo>
                </a:path>
                <a:path w="7248525" h="4961255">
                  <a:moveTo>
                    <a:pt x="4832604" y="1339977"/>
                  </a:moveTo>
                  <a:lnTo>
                    <a:pt x="4832604" y="1495425"/>
                  </a:lnTo>
                </a:path>
                <a:path w="7248525" h="4961255">
                  <a:moveTo>
                    <a:pt x="5637276" y="629792"/>
                  </a:moveTo>
                  <a:lnTo>
                    <a:pt x="5637276" y="786764"/>
                  </a:lnTo>
                </a:path>
                <a:path w="7248525" h="4961255">
                  <a:moveTo>
                    <a:pt x="5637276" y="3465956"/>
                  </a:moveTo>
                  <a:lnTo>
                    <a:pt x="5637276" y="3976497"/>
                  </a:lnTo>
                </a:path>
                <a:path w="7248525" h="4961255">
                  <a:moveTo>
                    <a:pt x="5637276" y="2757297"/>
                  </a:moveTo>
                  <a:lnTo>
                    <a:pt x="5637276" y="2912744"/>
                  </a:lnTo>
                </a:path>
                <a:path w="7248525" h="4961255">
                  <a:moveTo>
                    <a:pt x="5637276" y="984884"/>
                  </a:moveTo>
                  <a:lnTo>
                    <a:pt x="5637276" y="1141856"/>
                  </a:lnTo>
                </a:path>
                <a:path w="7248525" h="4961255">
                  <a:moveTo>
                    <a:pt x="5637276" y="4528184"/>
                  </a:moveTo>
                  <a:lnTo>
                    <a:pt x="5637276" y="4685157"/>
                  </a:lnTo>
                </a:path>
                <a:path w="7248525" h="4961255">
                  <a:moveTo>
                    <a:pt x="5637276" y="4174616"/>
                  </a:moveTo>
                  <a:lnTo>
                    <a:pt x="5637276" y="4330065"/>
                  </a:lnTo>
                </a:path>
                <a:path w="7248525" h="4961255">
                  <a:moveTo>
                    <a:pt x="5637276" y="2402204"/>
                  </a:moveTo>
                  <a:lnTo>
                    <a:pt x="5637276" y="2559177"/>
                  </a:lnTo>
                </a:path>
                <a:path w="7248525" h="4961255">
                  <a:moveTo>
                    <a:pt x="5637276" y="2048637"/>
                  </a:moveTo>
                  <a:lnTo>
                    <a:pt x="5637276" y="2204084"/>
                  </a:lnTo>
                </a:path>
                <a:path w="7248525" h="4961255">
                  <a:moveTo>
                    <a:pt x="5637276" y="1693544"/>
                  </a:moveTo>
                  <a:lnTo>
                    <a:pt x="5637276" y="1850516"/>
                  </a:lnTo>
                </a:path>
                <a:path w="7248525" h="4961255">
                  <a:moveTo>
                    <a:pt x="5637276" y="3110865"/>
                  </a:moveTo>
                  <a:lnTo>
                    <a:pt x="5637276" y="3267836"/>
                  </a:lnTo>
                </a:path>
                <a:path w="7248525" h="4961255">
                  <a:moveTo>
                    <a:pt x="5637276" y="1339977"/>
                  </a:moveTo>
                  <a:lnTo>
                    <a:pt x="5637276" y="1495425"/>
                  </a:lnTo>
                </a:path>
                <a:path w="7248525" h="4961255">
                  <a:moveTo>
                    <a:pt x="5637276" y="276225"/>
                  </a:moveTo>
                  <a:lnTo>
                    <a:pt x="5637276" y="433196"/>
                  </a:lnTo>
                </a:path>
                <a:path w="7248525" h="4961255">
                  <a:moveTo>
                    <a:pt x="5637276" y="0"/>
                  </a:moveTo>
                  <a:lnTo>
                    <a:pt x="5637276" y="78104"/>
                  </a:lnTo>
                </a:path>
                <a:path w="7248525" h="4961255">
                  <a:moveTo>
                    <a:pt x="5637276" y="4883277"/>
                  </a:moveTo>
                  <a:lnTo>
                    <a:pt x="5637276" y="4960988"/>
                  </a:lnTo>
                </a:path>
                <a:path w="7248525" h="4961255">
                  <a:moveTo>
                    <a:pt x="6443472" y="984884"/>
                  </a:moveTo>
                  <a:lnTo>
                    <a:pt x="6443472" y="1141856"/>
                  </a:lnTo>
                </a:path>
                <a:path w="7248525" h="4961255">
                  <a:moveTo>
                    <a:pt x="6443472" y="629792"/>
                  </a:moveTo>
                  <a:lnTo>
                    <a:pt x="6443472" y="786764"/>
                  </a:lnTo>
                </a:path>
                <a:path w="7248525" h="4961255">
                  <a:moveTo>
                    <a:pt x="6443472" y="2757297"/>
                  </a:moveTo>
                  <a:lnTo>
                    <a:pt x="6443472" y="2912744"/>
                  </a:lnTo>
                </a:path>
                <a:path w="7248525" h="4961255">
                  <a:moveTo>
                    <a:pt x="6443472" y="3465956"/>
                  </a:moveTo>
                  <a:lnTo>
                    <a:pt x="6443472" y="3621404"/>
                  </a:lnTo>
                </a:path>
                <a:path w="7248525" h="4961255">
                  <a:moveTo>
                    <a:pt x="6443472" y="3110865"/>
                  </a:moveTo>
                  <a:lnTo>
                    <a:pt x="6443472" y="3267836"/>
                  </a:lnTo>
                </a:path>
                <a:path w="7248525" h="4961255">
                  <a:moveTo>
                    <a:pt x="6443472" y="4883277"/>
                  </a:moveTo>
                  <a:lnTo>
                    <a:pt x="6443472" y="4960988"/>
                  </a:lnTo>
                </a:path>
                <a:path w="7248525" h="4961255">
                  <a:moveTo>
                    <a:pt x="6443472" y="4528184"/>
                  </a:moveTo>
                  <a:lnTo>
                    <a:pt x="6443472" y="4685157"/>
                  </a:lnTo>
                </a:path>
                <a:path w="7248525" h="4961255">
                  <a:moveTo>
                    <a:pt x="6443472" y="4174616"/>
                  </a:moveTo>
                  <a:lnTo>
                    <a:pt x="6443472" y="4330065"/>
                  </a:lnTo>
                </a:path>
                <a:path w="7248525" h="4961255">
                  <a:moveTo>
                    <a:pt x="6443472" y="3819525"/>
                  </a:moveTo>
                  <a:lnTo>
                    <a:pt x="6443472" y="3976497"/>
                  </a:lnTo>
                </a:path>
                <a:path w="7248525" h="4961255">
                  <a:moveTo>
                    <a:pt x="6443472" y="2402204"/>
                  </a:moveTo>
                  <a:lnTo>
                    <a:pt x="6443472" y="2559177"/>
                  </a:lnTo>
                </a:path>
                <a:path w="7248525" h="4961255">
                  <a:moveTo>
                    <a:pt x="6443472" y="2048637"/>
                  </a:moveTo>
                  <a:lnTo>
                    <a:pt x="6443472" y="2204084"/>
                  </a:lnTo>
                </a:path>
                <a:path w="7248525" h="4961255">
                  <a:moveTo>
                    <a:pt x="6443472" y="1693544"/>
                  </a:moveTo>
                  <a:lnTo>
                    <a:pt x="6443472" y="1850516"/>
                  </a:lnTo>
                </a:path>
                <a:path w="7248525" h="4961255">
                  <a:moveTo>
                    <a:pt x="6443472" y="1339977"/>
                  </a:moveTo>
                  <a:lnTo>
                    <a:pt x="6443472" y="1495425"/>
                  </a:lnTo>
                </a:path>
                <a:path w="7248525" h="4961255">
                  <a:moveTo>
                    <a:pt x="6443472" y="276225"/>
                  </a:moveTo>
                  <a:lnTo>
                    <a:pt x="6443472" y="433196"/>
                  </a:lnTo>
                </a:path>
                <a:path w="7248525" h="4961255">
                  <a:moveTo>
                    <a:pt x="6443472" y="0"/>
                  </a:moveTo>
                  <a:lnTo>
                    <a:pt x="6443472" y="78104"/>
                  </a:lnTo>
                </a:path>
                <a:path w="7248525" h="4961255">
                  <a:moveTo>
                    <a:pt x="7248271" y="0"/>
                  </a:moveTo>
                  <a:lnTo>
                    <a:pt x="7248271" y="49609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49117" y="1466087"/>
              <a:ext cx="7534275" cy="4805680"/>
            </a:xfrm>
            <a:custGeom>
              <a:avLst/>
              <a:gdLst/>
              <a:ahLst/>
              <a:cxnLst/>
              <a:rect l="l" t="t" r="r" b="b"/>
              <a:pathLst>
                <a:path w="7534275" h="4805680">
                  <a:moveTo>
                    <a:pt x="5465699" y="1063752"/>
                  </a:moveTo>
                  <a:lnTo>
                    <a:pt x="0" y="1063752"/>
                  </a:lnTo>
                  <a:lnTo>
                    <a:pt x="0" y="1261872"/>
                  </a:lnTo>
                  <a:lnTo>
                    <a:pt x="5465699" y="1261872"/>
                  </a:lnTo>
                  <a:lnTo>
                    <a:pt x="5465699" y="1063752"/>
                  </a:lnTo>
                  <a:close/>
                </a:path>
                <a:path w="7534275" h="4805680">
                  <a:moveTo>
                    <a:pt x="5500751" y="1417320"/>
                  </a:moveTo>
                  <a:lnTo>
                    <a:pt x="0" y="1417320"/>
                  </a:lnTo>
                  <a:lnTo>
                    <a:pt x="0" y="1615440"/>
                  </a:lnTo>
                  <a:lnTo>
                    <a:pt x="5500751" y="1615440"/>
                  </a:lnTo>
                  <a:lnTo>
                    <a:pt x="5500751" y="1417320"/>
                  </a:lnTo>
                  <a:close/>
                </a:path>
                <a:path w="7534275" h="4805680">
                  <a:moveTo>
                    <a:pt x="5663819" y="355092"/>
                  </a:moveTo>
                  <a:lnTo>
                    <a:pt x="0" y="355092"/>
                  </a:lnTo>
                  <a:lnTo>
                    <a:pt x="0" y="551688"/>
                  </a:lnTo>
                  <a:lnTo>
                    <a:pt x="5663819" y="551688"/>
                  </a:lnTo>
                  <a:lnTo>
                    <a:pt x="5663819" y="355092"/>
                  </a:lnTo>
                  <a:close/>
                </a:path>
                <a:path w="7534275" h="4805680">
                  <a:moveTo>
                    <a:pt x="5674487" y="3898392"/>
                  </a:moveTo>
                  <a:lnTo>
                    <a:pt x="0" y="3898392"/>
                  </a:lnTo>
                  <a:lnTo>
                    <a:pt x="0" y="4096512"/>
                  </a:lnTo>
                  <a:lnTo>
                    <a:pt x="5674487" y="4096512"/>
                  </a:lnTo>
                  <a:lnTo>
                    <a:pt x="5674487" y="3898392"/>
                  </a:lnTo>
                  <a:close/>
                </a:path>
                <a:path w="7534275" h="4805680">
                  <a:moveTo>
                    <a:pt x="5797931" y="2125980"/>
                  </a:moveTo>
                  <a:lnTo>
                    <a:pt x="0" y="2125980"/>
                  </a:lnTo>
                  <a:lnTo>
                    <a:pt x="0" y="2324100"/>
                  </a:lnTo>
                  <a:lnTo>
                    <a:pt x="5797931" y="2324100"/>
                  </a:lnTo>
                  <a:lnTo>
                    <a:pt x="5797931" y="2125980"/>
                  </a:lnTo>
                  <a:close/>
                </a:path>
                <a:path w="7534275" h="4805680">
                  <a:moveTo>
                    <a:pt x="5857367" y="3543300"/>
                  </a:moveTo>
                  <a:lnTo>
                    <a:pt x="0" y="3543300"/>
                  </a:lnTo>
                  <a:lnTo>
                    <a:pt x="0" y="3741420"/>
                  </a:lnTo>
                  <a:lnTo>
                    <a:pt x="5857367" y="3741420"/>
                  </a:lnTo>
                  <a:lnTo>
                    <a:pt x="5857367" y="3543300"/>
                  </a:lnTo>
                  <a:close/>
                </a:path>
                <a:path w="7534275" h="4805680">
                  <a:moveTo>
                    <a:pt x="5877179" y="2481072"/>
                  </a:moveTo>
                  <a:lnTo>
                    <a:pt x="0" y="2481072"/>
                  </a:lnTo>
                  <a:lnTo>
                    <a:pt x="0" y="2679192"/>
                  </a:lnTo>
                  <a:lnTo>
                    <a:pt x="5877179" y="2679192"/>
                  </a:lnTo>
                  <a:lnTo>
                    <a:pt x="5877179" y="2481072"/>
                  </a:lnTo>
                  <a:close/>
                </a:path>
                <a:path w="7534275" h="4805680">
                  <a:moveTo>
                    <a:pt x="5877179" y="1772412"/>
                  </a:moveTo>
                  <a:lnTo>
                    <a:pt x="0" y="1772412"/>
                  </a:lnTo>
                  <a:lnTo>
                    <a:pt x="0" y="1970532"/>
                  </a:lnTo>
                  <a:lnTo>
                    <a:pt x="5877179" y="1970532"/>
                  </a:lnTo>
                  <a:lnTo>
                    <a:pt x="5877179" y="1772412"/>
                  </a:lnTo>
                  <a:close/>
                </a:path>
                <a:path w="7534275" h="4805680">
                  <a:moveTo>
                    <a:pt x="5954903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5954903" y="198120"/>
                  </a:lnTo>
                  <a:lnTo>
                    <a:pt x="5954903" y="0"/>
                  </a:lnTo>
                  <a:close/>
                </a:path>
                <a:path w="7534275" h="4805680">
                  <a:moveTo>
                    <a:pt x="6084443" y="4607052"/>
                  </a:moveTo>
                  <a:lnTo>
                    <a:pt x="0" y="4607052"/>
                  </a:lnTo>
                  <a:lnTo>
                    <a:pt x="0" y="4805172"/>
                  </a:lnTo>
                  <a:lnTo>
                    <a:pt x="6084443" y="4805172"/>
                  </a:lnTo>
                  <a:lnTo>
                    <a:pt x="6084443" y="4607052"/>
                  </a:lnTo>
                  <a:close/>
                </a:path>
                <a:path w="7534275" h="4805680">
                  <a:moveTo>
                    <a:pt x="6296279" y="4251960"/>
                  </a:moveTo>
                  <a:lnTo>
                    <a:pt x="0" y="4251960"/>
                  </a:lnTo>
                  <a:lnTo>
                    <a:pt x="0" y="4450080"/>
                  </a:lnTo>
                  <a:lnTo>
                    <a:pt x="6296279" y="4450080"/>
                  </a:lnTo>
                  <a:lnTo>
                    <a:pt x="6296279" y="4251960"/>
                  </a:lnTo>
                  <a:close/>
                </a:path>
                <a:path w="7534275" h="4805680">
                  <a:moveTo>
                    <a:pt x="6489827" y="708660"/>
                  </a:moveTo>
                  <a:lnTo>
                    <a:pt x="0" y="708660"/>
                  </a:lnTo>
                  <a:lnTo>
                    <a:pt x="0" y="906780"/>
                  </a:lnTo>
                  <a:lnTo>
                    <a:pt x="6489827" y="906780"/>
                  </a:lnTo>
                  <a:lnTo>
                    <a:pt x="6489827" y="708660"/>
                  </a:lnTo>
                  <a:close/>
                </a:path>
                <a:path w="7534275" h="4805680">
                  <a:moveTo>
                    <a:pt x="6652895" y="2834640"/>
                  </a:moveTo>
                  <a:lnTo>
                    <a:pt x="0" y="2834640"/>
                  </a:lnTo>
                  <a:lnTo>
                    <a:pt x="0" y="3032760"/>
                  </a:lnTo>
                  <a:lnTo>
                    <a:pt x="6652895" y="3032760"/>
                  </a:lnTo>
                  <a:lnTo>
                    <a:pt x="6652895" y="2834640"/>
                  </a:lnTo>
                  <a:close/>
                </a:path>
                <a:path w="7534275" h="4805680">
                  <a:moveTo>
                    <a:pt x="7533767" y="3189732"/>
                  </a:moveTo>
                  <a:lnTo>
                    <a:pt x="0" y="3189732"/>
                  </a:lnTo>
                  <a:lnTo>
                    <a:pt x="0" y="3387852"/>
                  </a:lnTo>
                  <a:lnTo>
                    <a:pt x="7533767" y="3387852"/>
                  </a:lnTo>
                  <a:lnTo>
                    <a:pt x="7533767" y="318973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814816" y="1466087"/>
              <a:ext cx="2329180" cy="4805680"/>
            </a:xfrm>
            <a:custGeom>
              <a:avLst/>
              <a:gdLst/>
              <a:ahLst/>
              <a:cxnLst/>
              <a:rect l="l" t="t" r="r" b="b"/>
              <a:pathLst>
                <a:path w="2329179" h="4805680">
                  <a:moveTo>
                    <a:pt x="574548" y="1063752"/>
                  </a:moveTo>
                  <a:lnTo>
                    <a:pt x="0" y="1063752"/>
                  </a:lnTo>
                  <a:lnTo>
                    <a:pt x="0" y="1261872"/>
                  </a:lnTo>
                  <a:lnTo>
                    <a:pt x="574548" y="1261872"/>
                  </a:lnTo>
                  <a:lnTo>
                    <a:pt x="574548" y="1063752"/>
                  </a:lnTo>
                  <a:close/>
                </a:path>
                <a:path w="2329179" h="4805680">
                  <a:moveTo>
                    <a:pt x="742188" y="355092"/>
                  </a:moveTo>
                  <a:lnTo>
                    <a:pt x="198120" y="355092"/>
                  </a:lnTo>
                  <a:lnTo>
                    <a:pt x="198120" y="551688"/>
                  </a:lnTo>
                  <a:lnTo>
                    <a:pt x="742188" y="551688"/>
                  </a:lnTo>
                  <a:lnTo>
                    <a:pt x="742188" y="355092"/>
                  </a:lnTo>
                  <a:close/>
                </a:path>
                <a:path w="2329179" h="4805680">
                  <a:moveTo>
                    <a:pt x="757428" y="3898392"/>
                  </a:moveTo>
                  <a:lnTo>
                    <a:pt x="208788" y="3898392"/>
                  </a:lnTo>
                  <a:lnTo>
                    <a:pt x="208788" y="4096512"/>
                  </a:lnTo>
                  <a:lnTo>
                    <a:pt x="757428" y="4096512"/>
                  </a:lnTo>
                  <a:lnTo>
                    <a:pt x="757428" y="3898392"/>
                  </a:lnTo>
                  <a:close/>
                </a:path>
                <a:path w="2329179" h="4805680">
                  <a:moveTo>
                    <a:pt x="798576" y="4607052"/>
                  </a:moveTo>
                  <a:lnTo>
                    <a:pt x="618744" y="4607052"/>
                  </a:lnTo>
                  <a:lnTo>
                    <a:pt x="618744" y="4805172"/>
                  </a:lnTo>
                  <a:lnTo>
                    <a:pt x="798576" y="4805172"/>
                  </a:lnTo>
                  <a:lnTo>
                    <a:pt x="798576" y="4607052"/>
                  </a:lnTo>
                  <a:close/>
                </a:path>
                <a:path w="2329179" h="4805680">
                  <a:moveTo>
                    <a:pt x="964692" y="2125980"/>
                  </a:moveTo>
                  <a:lnTo>
                    <a:pt x="332232" y="2125980"/>
                  </a:lnTo>
                  <a:lnTo>
                    <a:pt x="332232" y="2324100"/>
                  </a:lnTo>
                  <a:lnTo>
                    <a:pt x="964692" y="2324100"/>
                  </a:lnTo>
                  <a:lnTo>
                    <a:pt x="964692" y="2125980"/>
                  </a:lnTo>
                  <a:close/>
                </a:path>
                <a:path w="2329179" h="4805680">
                  <a:moveTo>
                    <a:pt x="976884" y="3543300"/>
                  </a:moveTo>
                  <a:lnTo>
                    <a:pt x="391668" y="3543300"/>
                  </a:lnTo>
                  <a:lnTo>
                    <a:pt x="391668" y="3741420"/>
                  </a:lnTo>
                  <a:lnTo>
                    <a:pt x="976884" y="3741420"/>
                  </a:lnTo>
                  <a:lnTo>
                    <a:pt x="976884" y="3543300"/>
                  </a:lnTo>
                  <a:close/>
                </a:path>
                <a:path w="2329179" h="4805680">
                  <a:moveTo>
                    <a:pt x="1016508" y="1417320"/>
                  </a:moveTo>
                  <a:lnTo>
                    <a:pt x="35052" y="1417320"/>
                  </a:lnTo>
                  <a:lnTo>
                    <a:pt x="35052" y="1615440"/>
                  </a:lnTo>
                  <a:lnTo>
                    <a:pt x="1016508" y="1615440"/>
                  </a:lnTo>
                  <a:lnTo>
                    <a:pt x="1016508" y="1417320"/>
                  </a:lnTo>
                  <a:close/>
                </a:path>
                <a:path w="2329179" h="4805680">
                  <a:moveTo>
                    <a:pt x="1132332" y="0"/>
                  </a:moveTo>
                  <a:lnTo>
                    <a:pt x="489204" y="0"/>
                  </a:lnTo>
                  <a:lnTo>
                    <a:pt x="489204" y="198120"/>
                  </a:lnTo>
                  <a:lnTo>
                    <a:pt x="1132332" y="198120"/>
                  </a:lnTo>
                  <a:lnTo>
                    <a:pt x="1132332" y="0"/>
                  </a:lnTo>
                  <a:close/>
                </a:path>
                <a:path w="2329179" h="4805680">
                  <a:moveTo>
                    <a:pt x="1354836" y="2481072"/>
                  </a:moveTo>
                  <a:lnTo>
                    <a:pt x="411480" y="2481072"/>
                  </a:lnTo>
                  <a:lnTo>
                    <a:pt x="411480" y="2679192"/>
                  </a:lnTo>
                  <a:lnTo>
                    <a:pt x="1354836" y="2679192"/>
                  </a:lnTo>
                  <a:lnTo>
                    <a:pt x="1354836" y="2481072"/>
                  </a:lnTo>
                  <a:close/>
                </a:path>
                <a:path w="2329179" h="4805680">
                  <a:moveTo>
                    <a:pt x="1354836" y="1772412"/>
                  </a:moveTo>
                  <a:lnTo>
                    <a:pt x="411480" y="1772412"/>
                  </a:lnTo>
                  <a:lnTo>
                    <a:pt x="411480" y="1970532"/>
                  </a:lnTo>
                  <a:lnTo>
                    <a:pt x="1354836" y="1970532"/>
                  </a:lnTo>
                  <a:lnTo>
                    <a:pt x="1354836" y="1772412"/>
                  </a:lnTo>
                  <a:close/>
                </a:path>
                <a:path w="2329179" h="4805680">
                  <a:moveTo>
                    <a:pt x="1563624" y="4251960"/>
                  </a:moveTo>
                  <a:lnTo>
                    <a:pt x="830580" y="4251960"/>
                  </a:lnTo>
                  <a:lnTo>
                    <a:pt x="830580" y="4450080"/>
                  </a:lnTo>
                  <a:lnTo>
                    <a:pt x="1563624" y="4450080"/>
                  </a:lnTo>
                  <a:lnTo>
                    <a:pt x="1563624" y="4251960"/>
                  </a:lnTo>
                  <a:close/>
                </a:path>
                <a:path w="2329179" h="4805680">
                  <a:moveTo>
                    <a:pt x="1850136" y="708660"/>
                  </a:moveTo>
                  <a:lnTo>
                    <a:pt x="1024128" y="708660"/>
                  </a:lnTo>
                  <a:lnTo>
                    <a:pt x="1024128" y="906780"/>
                  </a:lnTo>
                  <a:lnTo>
                    <a:pt x="1850136" y="906780"/>
                  </a:lnTo>
                  <a:lnTo>
                    <a:pt x="1850136" y="708660"/>
                  </a:lnTo>
                  <a:close/>
                </a:path>
                <a:path w="2329179" h="4805680">
                  <a:moveTo>
                    <a:pt x="1888236" y="2834640"/>
                  </a:moveTo>
                  <a:lnTo>
                    <a:pt x="1187196" y="2834640"/>
                  </a:lnTo>
                  <a:lnTo>
                    <a:pt x="1187196" y="3032760"/>
                  </a:lnTo>
                  <a:lnTo>
                    <a:pt x="1888236" y="3032760"/>
                  </a:lnTo>
                  <a:lnTo>
                    <a:pt x="1888236" y="2834640"/>
                  </a:lnTo>
                  <a:close/>
                </a:path>
                <a:path w="2329179" h="4805680">
                  <a:moveTo>
                    <a:pt x="2328672" y="3189732"/>
                  </a:moveTo>
                  <a:lnTo>
                    <a:pt x="2068068" y="3189732"/>
                  </a:lnTo>
                  <a:lnTo>
                    <a:pt x="2068068" y="3387852"/>
                  </a:lnTo>
                  <a:lnTo>
                    <a:pt x="2328672" y="3387852"/>
                  </a:lnTo>
                  <a:lnTo>
                    <a:pt x="2328672" y="3189732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389364" y="1466087"/>
              <a:ext cx="2013585" cy="4805680"/>
            </a:xfrm>
            <a:custGeom>
              <a:avLst/>
              <a:gdLst/>
              <a:ahLst/>
              <a:cxnLst/>
              <a:rect l="l" t="t" r="r" b="b"/>
              <a:pathLst>
                <a:path w="2013584" h="4805680">
                  <a:moveTo>
                    <a:pt x="2013204" y="4607052"/>
                  </a:moveTo>
                  <a:lnTo>
                    <a:pt x="224028" y="4607052"/>
                  </a:lnTo>
                  <a:lnTo>
                    <a:pt x="224028" y="4805172"/>
                  </a:lnTo>
                  <a:lnTo>
                    <a:pt x="2013204" y="4805172"/>
                  </a:lnTo>
                  <a:lnTo>
                    <a:pt x="2013204" y="4607052"/>
                  </a:lnTo>
                  <a:close/>
                </a:path>
                <a:path w="2013584" h="4805680">
                  <a:moveTo>
                    <a:pt x="2013204" y="4251960"/>
                  </a:moveTo>
                  <a:lnTo>
                    <a:pt x="989076" y="4251960"/>
                  </a:lnTo>
                  <a:lnTo>
                    <a:pt x="989076" y="4450080"/>
                  </a:lnTo>
                  <a:lnTo>
                    <a:pt x="2013204" y="4450080"/>
                  </a:lnTo>
                  <a:lnTo>
                    <a:pt x="2013204" y="4251960"/>
                  </a:lnTo>
                  <a:close/>
                </a:path>
                <a:path w="2013584" h="4805680">
                  <a:moveTo>
                    <a:pt x="2013204" y="3898392"/>
                  </a:moveTo>
                  <a:lnTo>
                    <a:pt x="182880" y="3898392"/>
                  </a:lnTo>
                  <a:lnTo>
                    <a:pt x="182880" y="4096512"/>
                  </a:lnTo>
                  <a:lnTo>
                    <a:pt x="2013204" y="4096512"/>
                  </a:lnTo>
                  <a:lnTo>
                    <a:pt x="2013204" y="3898392"/>
                  </a:lnTo>
                  <a:close/>
                </a:path>
                <a:path w="2013584" h="4805680">
                  <a:moveTo>
                    <a:pt x="2013204" y="3543300"/>
                  </a:moveTo>
                  <a:lnTo>
                    <a:pt x="402336" y="3543300"/>
                  </a:lnTo>
                  <a:lnTo>
                    <a:pt x="402336" y="3741420"/>
                  </a:lnTo>
                  <a:lnTo>
                    <a:pt x="2013204" y="3741420"/>
                  </a:lnTo>
                  <a:lnTo>
                    <a:pt x="2013204" y="3543300"/>
                  </a:lnTo>
                  <a:close/>
                </a:path>
                <a:path w="2013584" h="4805680">
                  <a:moveTo>
                    <a:pt x="2013204" y="3189732"/>
                  </a:moveTo>
                  <a:lnTo>
                    <a:pt x="1754124" y="3189732"/>
                  </a:lnTo>
                  <a:lnTo>
                    <a:pt x="1754124" y="3387852"/>
                  </a:lnTo>
                  <a:lnTo>
                    <a:pt x="2013204" y="3387852"/>
                  </a:lnTo>
                  <a:lnTo>
                    <a:pt x="2013204" y="3189732"/>
                  </a:lnTo>
                  <a:close/>
                </a:path>
                <a:path w="2013584" h="4805680">
                  <a:moveTo>
                    <a:pt x="2013204" y="2834640"/>
                  </a:moveTo>
                  <a:lnTo>
                    <a:pt x="1313688" y="2834640"/>
                  </a:lnTo>
                  <a:lnTo>
                    <a:pt x="1313688" y="3032760"/>
                  </a:lnTo>
                  <a:lnTo>
                    <a:pt x="2013204" y="3032760"/>
                  </a:lnTo>
                  <a:lnTo>
                    <a:pt x="2013204" y="2834640"/>
                  </a:lnTo>
                  <a:close/>
                </a:path>
                <a:path w="2013584" h="4805680">
                  <a:moveTo>
                    <a:pt x="2013204" y="2481072"/>
                  </a:moveTo>
                  <a:lnTo>
                    <a:pt x="780288" y="2481072"/>
                  </a:lnTo>
                  <a:lnTo>
                    <a:pt x="780288" y="2679192"/>
                  </a:lnTo>
                  <a:lnTo>
                    <a:pt x="2013204" y="2679192"/>
                  </a:lnTo>
                  <a:lnTo>
                    <a:pt x="2013204" y="2481072"/>
                  </a:lnTo>
                  <a:close/>
                </a:path>
                <a:path w="2013584" h="4805680">
                  <a:moveTo>
                    <a:pt x="2013204" y="2125980"/>
                  </a:moveTo>
                  <a:lnTo>
                    <a:pt x="390144" y="2125980"/>
                  </a:lnTo>
                  <a:lnTo>
                    <a:pt x="390144" y="2324100"/>
                  </a:lnTo>
                  <a:lnTo>
                    <a:pt x="2013204" y="2324100"/>
                  </a:lnTo>
                  <a:lnTo>
                    <a:pt x="2013204" y="2125980"/>
                  </a:lnTo>
                  <a:close/>
                </a:path>
                <a:path w="2013584" h="4805680">
                  <a:moveTo>
                    <a:pt x="2013204" y="1772412"/>
                  </a:moveTo>
                  <a:lnTo>
                    <a:pt x="780288" y="1772412"/>
                  </a:lnTo>
                  <a:lnTo>
                    <a:pt x="780288" y="1970532"/>
                  </a:lnTo>
                  <a:lnTo>
                    <a:pt x="2013204" y="1970532"/>
                  </a:lnTo>
                  <a:lnTo>
                    <a:pt x="2013204" y="1772412"/>
                  </a:lnTo>
                  <a:close/>
                </a:path>
                <a:path w="2013584" h="4805680">
                  <a:moveTo>
                    <a:pt x="2013204" y="1417320"/>
                  </a:moveTo>
                  <a:lnTo>
                    <a:pt x="441960" y="1417320"/>
                  </a:lnTo>
                  <a:lnTo>
                    <a:pt x="441960" y="1615440"/>
                  </a:lnTo>
                  <a:lnTo>
                    <a:pt x="2013204" y="1615440"/>
                  </a:lnTo>
                  <a:lnTo>
                    <a:pt x="2013204" y="1417320"/>
                  </a:lnTo>
                  <a:close/>
                </a:path>
                <a:path w="2013584" h="4805680">
                  <a:moveTo>
                    <a:pt x="2013204" y="1063752"/>
                  </a:moveTo>
                  <a:lnTo>
                    <a:pt x="0" y="1063752"/>
                  </a:lnTo>
                  <a:lnTo>
                    <a:pt x="0" y="1261872"/>
                  </a:lnTo>
                  <a:lnTo>
                    <a:pt x="2013204" y="1261872"/>
                  </a:lnTo>
                  <a:lnTo>
                    <a:pt x="2013204" y="1063752"/>
                  </a:lnTo>
                  <a:close/>
                </a:path>
                <a:path w="2013584" h="4805680">
                  <a:moveTo>
                    <a:pt x="2013204" y="708660"/>
                  </a:moveTo>
                  <a:lnTo>
                    <a:pt x="1275588" y="708660"/>
                  </a:lnTo>
                  <a:lnTo>
                    <a:pt x="1275588" y="906780"/>
                  </a:lnTo>
                  <a:lnTo>
                    <a:pt x="2013204" y="906780"/>
                  </a:lnTo>
                  <a:lnTo>
                    <a:pt x="2013204" y="708660"/>
                  </a:lnTo>
                  <a:close/>
                </a:path>
                <a:path w="2013584" h="4805680">
                  <a:moveTo>
                    <a:pt x="2013204" y="355092"/>
                  </a:moveTo>
                  <a:lnTo>
                    <a:pt x="167640" y="355092"/>
                  </a:lnTo>
                  <a:lnTo>
                    <a:pt x="167640" y="551688"/>
                  </a:lnTo>
                  <a:lnTo>
                    <a:pt x="2013204" y="551688"/>
                  </a:lnTo>
                  <a:lnTo>
                    <a:pt x="2013204" y="355092"/>
                  </a:lnTo>
                  <a:close/>
                </a:path>
                <a:path w="2013584" h="4805680">
                  <a:moveTo>
                    <a:pt x="2013204" y="0"/>
                  </a:moveTo>
                  <a:lnTo>
                    <a:pt x="557784" y="0"/>
                  </a:lnTo>
                  <a:lnTo>
                    <a:pt x="557784" y="198120"/>
                  </a:lnTo>
                  <a:lnTo>
                    <a:pt x="2013204" y="198120"/>
                  </a:lnTo>
                  <a:lnTo>
                    <a:pt x="2013204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49116" y="1387983"/>
              <a:ext cx="0" cy="4961255"/>
            </a:xfrm>
            <a:custGeom>
              <a:avLst/>
              <a:gdLst/>
              <a:ahLst/>
              <a:cxnLst/>
              <a:rect l="l" t="t" r="r" b="b"/>
              <a:pathLst>
                <a:path w="0" h="4961255">
                  <a:moveTo>
                    <a:pt x="0" y="49609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234176" y="6058306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76%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39966" y="5704128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78%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28690" y="5349621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20129" y="499516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73%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58710" y="4640707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94%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407397" y="6058306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95713" y="5704128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181845" y="5349621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383014" y="4995164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350754" y="6058306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733278" y="5704128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330688" y="5349621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440416" y="499516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897361" y="4640707"/>
            <a:ext cx="493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r>
              <a:rPr dirty="0" sz="120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936605" y="4286250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41567" y="2868548"/>
            <a:ext cx="5002530" cy="162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3740" algn="l"/>
                <a:tab pos="453072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  <a:p>
            <a:pPr marL="201295">
              <a:lnSpc>
                <a:spcPct val="100000"/>
              </a:lnSpc>
              <a:spcBef>
                <a:spcPts val="1350"/>
              </a:spcBef>
              <a:tabLst>
                <a:tab pos="3611245" algn="l"/>
                <a:tab pos="469963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  <a:p>
            <a:pPr marL="161290">
              <a:lnSpc>
                <a:spcPct val="100000"/>
              </a:lnSpc>
              <a:spcBef>
                <a:spcPts val="1350"/>
              </a:spcBef>
              <a:tabLst>
                <a:tab pos="3418204" algn="l"/>
                <a:tab pos="450532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5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  <a:p>
            <a:pPr marL="201295">
              <a:lnSpc>
                <a:spcPct val="100000"/>
              </a:lnSpc>
              <a:spcBef>
                <a:spcPts val="1350"/>
              </a:spcBef>
              <a:tabLst>
                <a:tab pos="3611245" algn="l"/>
                <a:tab pos="469963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  <a:p>
            <a:pPr algn="ctr" marL="102870">
              <a:lnSpc>
                <a:spcPct val="100000"/>
              </a:lnSpc>
              <a:spcBef>
                <a:spcPts val="1350"/>
              </a:spcBef>
              <a:tabLst>
                <a:tab pos="382079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83%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32150" y="6423152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99719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802504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608065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413372" y="6423152"/>
            <a:ext cx="3175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18933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024621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829802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635490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440669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98805" y="1294028"/>
            <a:ext cx="2875915" cy="498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454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69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869"/>
              </a:spcBef>
            </a:pP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endParaRPr sz="1600">
              <a:latin typeface="Calibri"/>
              <a:cs typeface="Calibri"/>
            </a:endParaRPr>
          </a:p>
          <a:p>
            <a:pPr algn="r" marL="12700" marR="5080" indent="2258060">
              <a:lnSpc>
                <a:spcPct val="145300"/>
              </a:lnSpc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 </a:t>
            </a:r>
            <a:r>
              <a:rPr dirty="0" sz="1600" spc="70" b="1">
                <a:latin typeface="Calibri"/>
                <a:cs typeface="Calibri"/>
              </a:rPr>
              <a:t>Στερεά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69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7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3763136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54773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801077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3913759" y="977585"/>
            <a:ext cx="7239000" cy="1744980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2797175" algn="l"/>
                <a:tab pos="4260215" algn="l"/>
              </a:tabLst>
            </a:pPr>
            <a:r>
              <a:rPr dirty="0" sz="1600" spc="60" b="1">
                <a:latin typeface="Calibri"/>
                <a:cs typeface="Calibri"/>
              </a:rPr>
              <a:t>Ηλεκτρονική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πλατφόρμα</a:t>
            </a:r>
            <a:r>
              <a:rPr dirty="0" sz="1600" b="1">
                <a:latin typeface="Calibri"/>
                <a:cs typeface="Calibri"/>
              </a:rPr>
              <a:t>	Και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τα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δύο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10" b="1">
                <a:latin typeface="Calibri"/>
                <a:cs typeface="Calibri"/>
              </a:rPr>
              <a:t>Υπηρεσία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ΓΕΜΗ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(Επιμελητήριο)</a:t>
            </a:r>
            <a:endParaRPr sz="1600">
              <a:latin typeface="Calibri"/>
              <a:cs typeface="Calibri"/>
            </a:endParaRPr>
          </a:p>
          <a:p>
            <a:pPr marL="2267585">
              <a:lnSpc>
                <a:spcPct val="100000"/>
              </a:lnSpc>
              <a:spcBef>
                <a:spcPts val="775"/>
              </a:spcBef>
              <a:tabLst>
                <a:tab pos="5608320" algn="l"/>
                <a:tab pos="661670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  <a:p>
            <a:pPr marL="2121535">
              <a:lnSpc>
                <a:spcPct val="100000"/>
              </a:lnSpc>
              <a:spcBef>
                <a:spcPts val="1350"/>
              </a:spcBef>
              <a:tabLst>
                <a:tab pos="5267960" algn="l"/>
                <a:tab pos="642175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 marL="2534920">
              <a:lnSpc>
                <a:spcPct val="100000"/>
              </a:lnSpc>
              <a:spcBef>
                <a:spcPts val="1350"/>
              </a:spcBef>
              <a:tabLst>
                <a:tab pos="6193790" algn="l"/>
                <a:tab pos="701675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81%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  <a:p>
            <a:pPr marL="2023110">
              <a:lnSpc>
                <a:spcPct val="100000"/>
              </a:lnSpc>
              <a:spcBef>
                <a:spcPts val="1350"/>
              </a:spcBef>
              <a:tabLst>
                <a:tab pos="5084445" algn="l"/>
                <a:tab pos="633730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784590" cy="858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Χρήση</a:t>
            </a:r>
            <a:r>
              <a:rPr dirty="0" spc="-110"/>
              <a:t> </a:t>
            </a:r>
            <a:r>
              <a:rPr dirty="0" spc="100"/>
              <a:t>Πλατφόρμας</a:t>
            </a:r>
            <a:r>
              <a:rPr dirty="0" spc="-8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130"/>
              <a:t>Υπηρεσίας</a:t>
            </a:r>
            <a:r>
              <a:rPr dirty="0" spc="-100"/>
              <a:t> </a:t>
            </a:r>
            <a:r>
              <a:rPr dirty="0" spc="100"/>
              <a:t>Επιμελητηρίου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200" spc="70" i="1">
                <a:solidFill>
                  <a:srgbClr val="FF6600"/>
                </a:solidFill>
                <a:latin typeface="Calibri"/>
                <a:cs typeface="Calibri"/>
              </a:rPr>
              <a:t>Γενική</a:t>
            </a:r>
            <a:r>
              <a:rPr dirty="0" sz="2200" spc="10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65" i="1">
                <a:solidFill>
                  <a:srgbClr val="FF6600"/>
                </a:solidFill>
                <a:latin typeface="Calibri"/>
                <a:cs typeface="Calibri"/>
              </a:rPr>
              <a:t>πληροφόρηση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205718" y="6423152"/>
            <a:ext cx="7562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</a:tabLst>
            </a:pPr>
            <a:r>
              <a:rPr dirty="0" sz="1200" spc="-20" b="1">
                <a:latin typeface="Calibri"/>
                <a:cs typeface="Calibri"/>
              </a:rPr>
              <a:t>100%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baseline="2314" sz="1800" spc="-37" b="1">
                <a:solidFill>
                  <a:srgbClr val="006FC0"/>
                </a:solidFill>
                <a:latin typeface="Calibri"/>
                <a:cs typeface="Calibri"/>
              </a:rPr>
              <a:t>56</a:t>
            </a:r>
            <a:endParaRPr baseline="2314"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44354" y="1387983"/>
            <a:ext cx="8063230" cy="4961255"/>
            <a:chOff x="3344354" y="1387983"/>
            <a:chExt cx="8063230" cy="4961255"/>
          </a:xfrm>
        </p:grpSpPr>
        <p:sp>
          <p:nvSpPr>
            <p:cNvPr id="5" name="object 5" descr=""/>
            <p:cNvSpPr/>
            <p:nvPr/>
          </p:nvSpPr>
          <p:spPr>
            <a:xfrm>
              <a:off x="4154423" y="1387983"/>
              <a:ext cx="7248525" cy="4961255"/>
            </a:xfrm>
            <a:custGeom>
              <a:avLst/>
              <a:gdLst/>
              <a:ahLst/>
              <a:cxnLst/>
              <a:rect l="l" t="t" r="r" b="b"/>
              <a:pathLst>
                <a:path w="7248525" h="4961255">
                  <a:moveTo>
                    <a:pt x="0" y="4877181"/>
                  </a:moveTo>
                  <a:lnTo>
                    <a:pt x="0" y="4960988"/>
                  </a:lnTo>
                </a:path>
                <a:path w="7248525" h="4961255">
                  <a:moveTo>
                    <a:pt x="0" y="4494657"/>
                  </a:moveTo>
                  <a:lnTo>
                    <a:pt x="0" y="4663820"/>
                  </a:lnTo>
                </a:path>
                <a:path w="7248525" h="4961255">
                  <a:moveTo>
                    <a:pt x="0" y="4113656"/>
                  </a:moveTo>
                  <a:lnTo>
                    <a:pt x="0" y="4281297"/>
                  </a:lnTo>
                </a:path>
                <a:path w="7248525" h="4961255">
                  <a:moveTo>
                    <a:pt x="0" y="3732656"/>
                  </a:moveTo>
                  <a:lnTo>
                    <a:pt x="0" y="3900297"/>
                  </a:lnTo>
                </a:path>
                <a:path w="7248525" h="4961255">
                  <a:moveTo>
                    <a:pt x="0" y="3350132"/>
                  </a:moveTo>
                  <a:lnTo>
                    <a:pt x="0" y="3519297"/>
                  </a:lnTo>
                </a:path>
                <a:path w="7248525" h="4961255">
                  <a:moveTo>
                    <a:pt x="0" y="2969133"/>
                  </a:moveTo>
                  <a:lnTo>
                    <a:pt x="0" y="3136772"/>
                  </a:lnTo>
                </a:path>
                <a:path w="7248525" h="4961255">
                  <a:moveTo>
                    <a:pt x="0" y="2586609"/>
                  </a:moveTo>
                  <a:lnTo>
                    <a:pt x="0" y="2755772"/>
                  </a:lnTo>
                </a:path>
                <a:path w="7248525" h="4961255">
                  <a:moveTo>
                    <a:pt x="0" y="2205608"/>
                  </a:moveTo>
                  <a:lnTo>
                    <a:pt x="0" y="2373248"/>
                  </a:lnTo>
                </a:path>
                <a:path w="7248525" h="4961255">
                  <a:moveTo>
                    <a:pt x="0" y="1824608"/>
                  </a:moveTo>
                  <a:lnTo>
                    <a:pt x="0" y="1992249"/>
                  </a:lnTo>
                </a:path>
                <a:path w="7248525" h="4961255">
                  <a:moveTo>
                    <a:pt x="0" y="1442084"/>
                  </a:moveTo>
                  <a:lnTo>
                    <a:pt x="0" y="1611249"/>
                  </a:lnTo>
                </a:path>
                <a:path w="7248525" h="4961255">
                  <a:moveTo>
                    <a:pt x="0" y="1061084"/>
                  </a:moveTo>
                  <a:lnTo>
                    <a:pt x="0" y="1228725"/>
                  </a:lnTo>
                </a:path>
                <a:path w="7248525" h="4961255">
                  <a:moveTo>
                    <a:pt x="0" y="678561"/>
                  </a:moveTo>
                  <a:lnTo>
                    <a:pt x="0" y="847725"/>
                  </a:lnTo>
                </a:path>
                <a:path w="7248525" h="4961255">
                  <a:moveTo>
                    <a:pt x="0" y="297561"/>
                  </a:moveTo>
                  <a:lnTo>
                    <a:pt x="0" y="465200"/>
                  </a:lnTo>
                </a:path>
                <a:path w="7248525" h="4961255">
                  <a:moveTo>
                    <a:pt x="0" y="0"/>
                  </a:moveTo>
                  <a:lnTo>
                    <a:pt x="0" y="84200"/>
                  </a:lnTo>
                </a:path>
                <a:path w="7248525" h="4961255">
                  <a:moveTo>
                    <a:pt x="804672" y="4877181"/>
                  </a:moveTo>
                  <a:lnTo>
                    <a:pt x="804672" y="4960988"/>
                  </a:lnTo>
                </a:path>
                <a:path w="7248525" h="4961255">
                  <a:moveTo>
                    <a:pt x="804672" y="4494657"/>
                  </a:moveTo>
                  <a:lnTo>
                    <a:pt x="804672" y="4663820"/>
                  </a:lnTo>
                </a:path>
                <a:path w="7248525" h="4961255">
                  <a:moveTo>
                    <a:pt x="804672" y="4113656"/>
                  </a:moveTo>
                  <a:lnTo>
                    <a:pt x="804672" y="4281297"/>
                  </a:lnTo>
                </a:path>
                <a:path w="7248525" h="4961255">
                  <a:moveTo>
                    <a:pt x="804672" y="3732656"/>
                  </a:moveTo>
                  <a:lnTo>
                    <a:pt x="804672" y="3900297"/>
                  </a:lnTo>
                </a:path>
                <a:path w="7248525" h="4961255">
                  <a:moveTo>
                    <a:pt x="804672" y="3350132"/>
                  </a:moveTo>
                  <a:lnTo>
                    <a:pt x="804672" y="3519297"/>
                  </a:lnTo>
                </a:path>
                <a:path w="7248525" h="4961255">
                  <a:moveTo>
                    <a:pt x="804672" y="2969133"/>
                  </a:moveTo>
                  <a:lnTo>
                    <a:pt x="804672" y="3136772"/>
                  </a:lnTo>
                </a:path>
                <a:path w="7248525" h="4961255">
                  <a:moveTo>
                    <a:pt x="804672" y="1824608"/>
                  </a:moveTo>
                  <a:lnTo>
                    <a:pt x="804672" y="1992249"/>
                  </a:lnTo>
                </a:path>
                <a:path w="7248525" h="4961255">
                  <a:moveTo>
                    <a:pt x="804672" y="1061084"/>
                  </a:moveTo>
                  <a:lnTo>
                    <a:pt x="804672" y="1228725"/>
                  </a:lnTo>
                </a:path>
                <a:path w="7248525" h="4961255">
                  <a:moveTo>
                    <a:pt x="804672" y="2586609"/>
                  </a:moveTo>
                  <a:lnTo>
                    <a:pt x="804672" y="2755772"/>
                  </a:lnTo>
                </a:path>
                <a:path w="7248525" h="4961255">
                  <a:moveTo>
                    <a:pt x="804672" y="678561"/>
                  </a:moveTo>
                  <a:lnTo>
                    <a:pt x="804672" y="847725"/>
                  </a:lnTo>
                </a:path>
                <a:path w="7248525" h="4961255">
                  <a:moveTo>
                    <a:pt x="804672" y="2205608"/>
                  </a:moveTo>
                  <a:lnTo>
                    <a:pt x="804672" y="2373248"/>
                  </a:lnTo>
                </a:path>
                <a:path w="7248525" h="4961255">
                  <a:moveTo>
                    <a:pt x="804672" y="297561"/>
                  </a:moveTo>
                  <a:lnTo>
                    <a:pt x="804672" y="465200"/>
                  </a:lnTo>
                </a:path>
                <a:path w="7248525" h="4961255">
                  <a:moveTo>
                    <a:pt x="804672" y="1442084"/>
                  </a:moveTo>
                  <a:lnTo>
                    <a:pt x="804672" y="1611249"/>
                  </a:lnTo>
                </a:path>
                <a:path w="7248525" h="4961255">
                  <a:moveTo>
                    <a:pt x="804672" y="0"/>
                  </a:moveTo>
                  <a:lnTo>
                    <a:pt x="804672" y="84200"/>
                  </a:lnTo>
                </a:path>
                <a:path w="7248525" h="4961255">
                  <a:moveTo>
                    <a:pt x="1610867" y="3350132"/>
                  </a:moveTo>
                  <a:lnTo>
                    <a:pt x="1610867" y="3519297"/>
                  </a:lnTo>
                </a:path>
                <a:path w="7248525" h="4961255">
                  <a:moveTo>
                    <a:pt x="1610867" y="2969133"/>
                  </a:moveTo>
                  <a:lnTo>
                    <a:pt x="1610867" y="3136772"/>
                  </a:lnTo>
                </a:path>
                <a:path w="7248525" h="4961255">
                  <a:moveTo>
                    <a:pt x="1610867" y="2586609"/>
                  </a:moveTo>
                  <a:lnTo>
                    <a:pt x="1610867" y="2755772"/>
                  </a:lnTo>
                </a:path>
                <a:path w="7248525" h="4961255">
                  <a:moveTo>
                    <a:pt x="1610867" y="2205608"/>
                  </a:moveTo>
                  <a:lnTo>
                    <a:pt x="1610867" y="2373248"/>
                  </a:lnTo>
                </a:path>
                <a:path w="7248525" h="4961255">
                  <a:moveTo>
                    <a:pt x="1610867" y="1824608"/>
                  </a:moveTo>
                  <a:lnTo>
                    <a:pt x="1610867" y="1992249"/>
                  </a:lnTo>
                </a:path>
                <a:path w="7248525" h="4961255">
                  <a:moveTo>
                    <a:pt x="1610867" y="4877181"/>
                  </a:moveTo>
                  <a:lnTo>
                    <a:pt x="1610867" y="4960988"/>
                  </a:lnTo>
                </a:path>
                <a:path w="7248525" h="4961255">
                  <a:moveTo>
                    <a:pt x="1610867" y="1442084"/>
                  </a:moveTo>
                  <a:lnTo>
                    <a:pt x="1610867" y="1611249"/>
                  </a:lnTo>
                </a:path>
                <a:path w="7248525" h="4961255">
                  <a:moveTo>
                    <a:pt x="1610867" y="1061084"/>
                  </a:moveTo>
                  <a:lnTo>
                    <a:pt x="1610867" y="1228725"/>
                  </a:lnTo>
                </a:path>
                <a:path w="7248525" h="4961255">
                  <a:moveTo>
                    <a:pt x="1610867" y="4494657"/>
                  </a:moveTo>
                  <a:lnTo>
                    <a:pt x="1610867" y="4663820"/>
                  </a:lnTo>
                </a:path>
                <a:path w="7248525" h="4961255">
                  <a:moveTo>
                    <a:pt x="1610867" y="678561"/>
                  </a:moveTo>
                  <a:lnTo>
                    <a:pt x="1610867" y="847725"/>
                  </a:lnTo>
                </a:path>
                <a:path w="7248525" h="4961255">
                  <a:moveTo>
                    <a:pt x="1610867" y="4113656"/>
                  </a:moveTo>
                  <a:lnTo>
                    <a:pt x="1610867" y="4281297"/>
                  </a:lnTo>
                </a:path>
                <a:path w="7248525" h="4961255">
                  <a:moveTo>
                    <a:pt x="1610867" y="297561"/>
                  </a:moveTo>
                  <a:lnTo>
                    <a:pt x="1610867" y="465200"/>
                  </a:lnTo>
                </a:path>
                <a:path w="7248525" h="4961255">
                  <a:moveTo>
                    <a:pt x="1610867" y="3732656"/>
                  </a:moveTo>
                  <a:lnTo>
                    <a:pt x="1610867" y="3900297"/>
                  </a:lnTo>
                </a:path>
                <a:path w="7248525" h="4961255">
                  <a:moveTo>
                    <a:pt x="1610867" y="0"/>
                  </a:moveTo>
                  <a:lnTo>
                    <a:pt x="1610867" y="84200"/>
                  </a:lnTo>
                </a:path>
                <a:path w="7248525" h="4961255">
                  <a:moveTo>
                    <a:pt x="2415540" y="2205608"/>
                  </a:moveTo>
                  <a:lnTo>
                    <a:pt x="2415540" y="2373248"/>
                  </a:lnTo>
                </a:path>
                <a:path w="7248525" h="4961255">
                  <a:moveTo>
                    <a:pt x="2415540" y="1061084"/>
                  </a:moveTo>
                  <a:lnTo>
                    <a:pt x="2415540" y="1228725"/>
                  </a:lnTo>
                </a:path>
                <a:path w="7248525" h="4961255">
                  <a:moveTo>
                    <a:pt x="2415540" y="4113656"/>
                  </a:moveTo>
                  <a:lnTo>
                    <a:pt x="2415540" y="4281297"/>
                  </a:lnTo>
                </a:path>
                <a:path w="7248525" h="4961255">
                  <a:moveTo>
                    <a:pt x="2415540" y="2969133"/>
                  </a:moveTo>
                  <a:lnTo>
                    <a:pt x="2415540" y="3136772"/>
                  </a:lnTo>
                </a:path>
                <a:path w="7248525" h="4961255">
                  <a:moveTo>
                    <a:pt x="2415540" y="4877181"/>
                  </a:moveTo>
                  <a:lnTo>
                    <a:pt x="2415540" y="4960988"/>
                  </a:lnTo>
                </a:path>
                <a:path w="7248525" h="4961255">
                  <a:moveTo>
                    <a:pt x="2415540" y="678561"/>
                  </a:moveTo>
                  <a:lnTo>
                    <a:pt x="2415540" y="847725"/>
                  </a:lnTo>
                </a:path>
                <a:path w="7248525" h="4961255">
                  <a:moveTo>
                    <a:pt x="2415540" y="1824608"/>
                  </a:moveTo>
                  <a:lnTo>
                    <a:pt x="2415540" y="1992249"/>
                  </a:lnTo>
                </a:path>
                <a:path w="7248525" h="4961255">
                  <a:moveTo>
                    <a:pt x="2415540" y="4494657"/>
                  </a:moveTo>
                  <a:lnTo>
                    <a:pt x="2415540" y="4663820"/>
                  </a:lnTo>
                </a:path>
                <a:path w="7248525" h="4961255">
                  <a:moveTo>
                    <a:pt x="2415540" y="2586609"/>
                  </a:moveTo>
                  <a:lnTo>
                    <a:pt x="2415540" y="2755772"/>
                  </a:lnTo>
                </a:path>
                <a:path w="7248525" h="4961255">
                  <a:moveTo>
                    <a:pt x="2415540" y="297561"/>
                  </a:moveTo>
                  <a:lnTo>
                    <a:pt x="2415540" y="465200"/>
                  </a:lnTo>
                </a:path>
                <a:path w="7248525" h="4961255">
                  <a:moveTo>
                    <a:pt x="2415540" y="1442084"/>
                  </a:moveTo>
                  <a:lnTo>
                    <a:pt x="2415540" y="1611249"/>
                  </a:lnTo>
                </a:path>
                <a:path w="7248525" h="4961255">
                  <a:moveTo>
                    <a:pt x="2415540" y="3732656"/>
                  </a:moveTo>
                  <a:lnTo>
                    <a:pt x="2415540" y="3900297"/>
                  </a:lnTo>
                </a:path>
                <a:path w="7248525" h="4961255">
                  <a:moveTo>
                    <a:pt x="2415540" y="3350132"/>
                  </a:moveTo>
                  <a:lnTo>
                    <a:pt x="2415540" y="3519297"/>
                  </a:lnTo>
                </a:path>
                <a:path w="7248525" h="4961255">
                  <a:moveTo>
                    <a:pt x="2415540" y="0"/>
                  </a:moveTo>
                  <a:lnTo>
                    <a:pt x="2415540" y="84200"/>
                  </a:lnTo>
                </a:path>
                <a:path w="7248525" h="4961255">
                  <a:moveTo>
                    <a:pt x="3221735" y="2969133"/>
                  </a:moveTo>
                  <a:lnTo>
                    <a:pt x="3221735" y="3136772"/>
                  </a:lnTo>
                </a:path>
                <a:path w="7248525" h="4961255">
                  <a:moveTo>
                    <a:pt x="3221735" y="4113656"/>
                  </a:moveTo>
                  <a:lnTo>
                    <a:pt x="3221735" y="4281297"/>
                  </a:lnTo>
                </a:path>
                <a:path w="7248525" h="4961255">
                  <a:moveTo>
                    <a:pt x="3221735" y="3732656"/>
                  </a:moveTo>
                  <a:lnTo>
                    <a:pt x="3221735" y="3900297"/>
                  </a:lnTo>
                </a:path>
                <a:path w="7248525" h="4961255">
                  <a:moveTo>
                    <a:pt x="3221735" y="678561"/>
                  </a:moveTo>
                  <a:lnTo>
                    <a:pt x="3221735" y="847725"/>
                  </a:lnTo>
                </a:path>
                <a:path w="7248525" h="4961255">
                  <a:moveTo>
                    <a:pt x="3221735" y="2205608"/>
                  </a:moveTo>
                  <a:lnTo>
                    <a:pt x="3221735" y="2373248"/>
                  </a:lnTo>
                </a:path>
                <a:path w="7248525" h="4961255">
                  <a:moveTo>
                    <a:pt x="3221735" y="1442084"/>
                  </a:moveTo>
                  <a:lnTo>
                    <a:pt x="3221735" y="1611249"/>
                  </a:lnTo>
                </a:path>
                <a:path w="7248525" h="4961255">
                  <a:moveTo>
                    <a:pt x="3221735" y="4877181"/>
                  </a:moveTo>
                  <a:lnTo>
                    <a:pt x="3221735" y="4960988"/>
                  </a:lnTo>
                </a:path>
                <a:path w="7248525" h="4961255">
                  <a:moveTo>
                    <a:pt x="3221735" y="3350132"/>
                  </a:moveTo>
                  <a:lnTo>
                    <a:pt x="3221735" y="3519297"/>
                  </a:lnTo>
                </a:path>
                <a:path w="7248525" h="4961255">
                  <a:moveTo>
                    <a:pt x="3221735" y="297561"/>
                  </a:moveTo>
                  <a:lnTo>
                    <a:pt x="3221735" y="465200"/>
                  </a:lnTo>
                </a:path>
                <a:path w="7248525" h="4961255">
                  <a:moveTo>
                    <a:pt x="3221735" y="2586609"/>
                  </a:moveTo>
                  <a:lnTo>
                    <a:pt x="3221735" y="2755772"/>
                  </a:lnTo>
                </a:path>
                <a:path w="7248525" h="4961255">
                  <a:moveTo>
                    <a:pt x="3221735" y="4494657"/>
                  </a:moveTo>
                  <a:lnTo>
                    <a:pt x="3221735" y="4663820"/>
                  </a:lnTo>
                </a:path>
                <a:path w="7248525" h="4961255">
                  <a:moveTo>
                    <a:pt x="3221735" y="1061084"/>
                  </a:moveTo>
                  <a:lnTo>
                    <a:pt x="3221735" y="1228725"/>
                  </a:lnTo>
                </a:path>
                <a:path w="7248525" h="4961255">
                  <a:moveTo>
                    <a:pt x="3221735" y="1824608"/>
                  </a:moveTo>
                  <a:lnTo>
                    <a:pt x="3221735" y="1992249"/>
                  </a:lnTo>
                </a:path>
                <a:path w="7248525" h="4961255">
                  <a:moveTo>
                    <a:pt x="3221735" y="0"/>
                  </a:moveTo>
                  <a:lnTo>
                    <a:pt x="3221735" y="84200"/>
                  </a:lnTo>
                </a:path>
                <a:path w="7248525" h="4961255">
                  <a:moveTo>
                    <a:pt x="4026407" y="3350132"/>
                  </a:moveTo>
                  <a:lnTo>
                    <a:pt x="4026407" y="3519297"/>
                  </a:lnTo>
                </a:path>
                <a:path w="7248525" h="4961255">
                  <a:moveTo>
                    <a:pt x="4026407" y="2969133"/>
                  </a:moveTo>
                  <a:lnTo>
                    <a:pt x="4026407" y="3136772"/>
                  </a:lnTo>
                </a:path>
                <a:path w="7248525" h="4961255">
                  <a:moveTo>
                    <a:pt x="4026407" y="4877181"/>
                  </a:moveTo>
                  <a:lnTo>
                    <a:pt x="4026407" y="4960988"/>
                  </a:lnTo>
                </a:path>
                <a:path w="7248525" h="4961255">
                  <a:moveTo>
                    <a:pt x="4026407" y="2586609"/>
                  </a:moveTo>
                  <a:lnTo>
                    <a:pt x="4026407" y="2755772"/>
                  </a:lnTo>
                </a:path>
                <a:path w="7248525" h="4961255">
                  <a:moveTo>
                    <a:pt x="4026407" y="4494657"/>
                  </a:moveTo>
                  <a:lnTo>
                    <a:pt x="4026407" y="4663820"/>
                  </a:lnTo>
                </a:path>
                <a:path w="7248525" h="4961255">
                  <a:moveTo>
                    <a:pt x="4026407" y="2205608"/>
                  </a:moveTo>
                  <a:lnTo>
                    <a:pt x="4026407" y="2373248"/>
                  </a:lnTo>
                </a:path>
                <a:path w="7248525" h="4961255">
                  <a:moveTo>
                    <a:pt x="4026407" y="1442084"/>
                  </a:moveTo>
                  <a:lnTo>
                    <a:pt x="4026407" y="1611249"/>
                  </a:lnTo>
                </a:path>
                <a:path w="7248525" h="4961255">
                  <a:moveTo>
                    <a:pt x="4026407" y="678561"/>
                  </a:moveTo>
                  <a:lnTo>
                    <a:pt x="4026407" y="847725"/>
                  </a:lnTo>
                </a:path>
                <a:path w="7248525" h="4961255">
                  <a:moveTo>
                    <a:pt x="4026407" y="3732656"/>
                  </a:moveTo>
                  <a:lnTo>
                    <a:pt x="4026407" y="4281297"/>
                  </a:lnTo>
                </a:path>
                <a:path w="7248525" h="4961255">
                  <a:moveTo>
                    <a:pt x="4026407" y="297561"/>
                  </a:moveTo>
                  <a:lnTo>
                    <a:pt x="4026407" y="465200"/>
                  </a:lnTo>
                </a:path>
                <a:path w="7248525" h="4961255">
                  <a:moveTo>
                    <a:pt x="4026407" y="1061084"/>
                  </a:moveTo>
                  <a:lnTo>
                    <a:pt x="4026407" y="1228725"/>
                  </a:lnTo>
                </a:path>
                <a:path w="7248525" h="4961255">
                  <a:moveTo>
                    <a:pt x="4026407" y="1824608"/>
                  </a:moveTo>
                  <a:lnTo>
                    <a:pt x="4026407" y="1992249"/>
                  </a:lnTo>
                </a:path>
                <a:path w="7248525" h="4961255">
                  <a:moveTo>
                    <a:pt x="4026407" y="0"/>
                  </a:moveTo>
                  <a:lnTo>
                    <a:pt x="4026407" y="84200"/>
                  </a:lnTo>
                </a:path>
                <a:path w="7248525" h="4961255">
                  <a:moveTo>
                    <a:pt x="4832604" y="2586609"/>
                  </a:moveTo>
                  <a:lnTo>
                    <a:pt x="4832604" y="2755772"/>
                  </a:lnTo>
                </a:path>
                <a:path w="7248525" h="4961255">
                  <a:moveTo>
                    <a:pt x="4832604" y="4113656"/>
                  </a:moveTo>
                  <a:lnTo>
                    <a:pt x="4832604" y="4281297"/>
                  </a:lnTo>
                </a:path>
                <a:path w="7248525" h="4961255">
                  <a:moveTo>
                    <a:pt x="4832604" y="1824608"/>
                  </a:moveTo>
                  <a:lnTo>
                    <a:pt x="4832604" y="1992249"/>
                  </a:lnTo>
                </a:path>
                <a:path w="7248525" h="4961255">
                  <a:moveTo>
                    <a:pt x="4832604" y="2205608"/>
                  </a:moveTo>
                  <a:lnTo>
                    <a:pt x="4832604" y="2373248"/>
                  </a:lnTo>
                </a:path>
                <a:path w="7248525" h="4961255">
                  <a:moveTo>
                    <a:pt x="4832604" y="4494657"/>
                  </a:moveTo>
                  <a:lnTo>
                    <a:pt x="4832604" y="4663820"/>
                  </a:lnTo>
                </a:path>
                <a:path w="7248525" h="4961255">
                  <a:moveTo>
                    <a:pt x="4832604" y="3350132"/>
                  </a:moveTo>
                  <a:lnTo>
                    <a:pt x="4832604" y="3519297"/>
                  </a:lnTo>
                </a:path>
                <a:path w="7248525" h="4961255">
                  <a:moveTo>
                    <a:pt x="4832604" y="1061084"/>
                  </a:moveTo>
                  <a:lnTo>
                    <a:pt x="4832604" y="1228725"/>
                  </a:lnTo>
                </a:path>
                <a:path w="7248525" h="4961255">
                  <a:moveTo>
                    <a:pt x="4832604" y="678561"/>
                  </a:moveTo>
                  <a:lnTo>
                    <a:pt x="4832604" y="847725"/>
                  </a:lnTo>
                </a:path>
                <a:path w="7248525" h="4961255">
                  <a:moveTo>
                    <a:pt x="4832604" y="4877181"/>
                  </a:moveTo>
                  <a:lnTo>
                    <a:pt x="4832604" y="4960988"/>
                  </a:lnTo>
                </a:path>
                <a:path w="7248525" h="4961255">
                  <a:moveTo>
                    <a:pt x="4832604" y="2969133"/>
                  </a:moveTo>
                  <a:lnTo>
                    <a:pt x="4832604" y="3136772"/>
                  </a:lnTo>
                </a:path>
                <a:path w="7248525" h="4961255">
                  <a:moveTo>
                    <a:pt x="4832604" y="297561"/>
                  </a:moveTo>
                  <a:lnTo>
                    <a:pt x="4832604" y="465200"/>
                  </a:lnTo>
                </a:path>
                <a:path w="7248525" h="4961255">
                  <a:moveTo>
                    <a:pt x="4832604" y="0"/>
                  </a:moveTo>
                  <a:lnTo>
                    <a:pt x="4832604" y="84200"/>
                  </a:lnTo>
                </a:path>
                <a:path w="7248525" h="4961255">
                  <a:moveTo>
                    <a:pt x="4832604" y="3732656"/>
                  </a:moveTo>
                  <a:lnTo>
                    <a:pt x="4832604" y="3900297"/>
                  </a:lnTo>
                </a:path>
                <a:path w="7248525" h="4961255">
                  <a:moveTo>
                    <a:pt x="4832604" y="1442084"/>
                  </a:moveTo>
                  <a:lnTo>
                    <a:pt x="4832604" y="1611249"/>
                  </a:lnTo>
                </a:path>
                <a:path w="7248525" h="4961255">
                  <a:moveTo>
                    <a:pt x="5637276" y="4877181"/>
                  </a:moveTo>
                  <a:lnTo>
                    <a:pt x="5637276" y="4960988"/>
                  </a:lnTo>
                </a:path>
                <a:path w="7248525" h="4961255">
                  <a:moveTo>
                    <a:pt x="5637276" y="4494657"/>
                  </a:moveTo>
                  <a:lnTo>
                    <a:pt x="5637276" y="4663820"/>
                  </a:lnTo>
                </a:path>
                <a:path w="7248525" h="4961255">
                  <a:moveTo>
                    <a:pt x="5637276" y="4113656"/>
                  </a:moveTo>
                  <a:lnTo>
                    <a:pt x="5637276" y="4281297"/>
                  </a:lnTo>
                </a:path>
                <a:path w="7248525" h="4961255">
                  <a:moveTo>
                    <a:pt x="5637276" y="3350132"/>
                  </a:moveTo>
                  <a:lnTo>
                    <a:pt x="5637276" y="3519297"/>
                  </a:lnTo>
                </a:path>
                <a:path w="7248525" h="4961255">
                  <a:moveTo>
                    <a:pt x="5637276" y="2586609"/>
                  </a:moveTo>
                  <a:lnTo>
                    <a:pt x="5637276" y="2755772"/>
                  </a:lnTo>
                </a:path>
                <a:path w="7248525" h="4961255">
                  <a:moveTo>
                    <a:pt x="5637276" y="2205608"/>
                  </a:moveTo>
                  <a:lnTo>
                    <a:pt x="5637276" y="2373248"/>
                  </a:lnTo>
                </a:path>
                <a:path w="7248525" h="4961255">
                  <a:moveTo>
                    <a:pt x="5637276" y="1824608"/>
                  </a:moveTo>
                  <a:lnTo>
                    <a:pt x="5637276" y="1992249"/>
                  </a:lnTo>
                </a:path>
                <a:path w="7248525" h="4961255">
                  <a:moveTo>
                    <a:pt x="5637276" y="2969133"/>
                  </a:moveTo>
                  <a:lnTo>
                    <a:pt x="5637276" y="3136772"/>
                  </a:lnTo>
                </a:path>
                <a:path w="7248525" h="4961255">
                  <a:moveTo>
                    <a:pt x="5637276" y="1442084"/>
                  </a:moveTo>
                  <a:lnTo>
                    <a:pt x="5637276" y="1611249"/>
                  </a:lnTo>
                </a:path>
                <a:path w="7248525" h="4961255">
                  <a:moveTo>
                    <a:pt x="5637276" y="1061084"/>
                  </a:moveTo>
                  <a:lnTo>
                    <a:pt x="5637276" y="1228725"/>
                  </a:lnTo>
                </a:path>
                <a:path w="7248525" h="4961255">
                  <a:moveTo>
                    <a:pt x="5637276" y="678561"/>
                  </a:moveTo>
                  <a:lnTo>
                    <a:pt x="5637276" y="847725"/>
                  </a:lnTo>
                </a:path>
                <a:path w="7248525" h="4961255">
                  <a:moveTo>
                    <a:pt x="5637276" y="297561"/>
                  </a:moveTo>
                  <a:lnTo>
                    <a:pt x="5637276" y="465200"/>
                  </a:lnTo>
                </a:path>
                <a:path w="7248525" h="4961255">
                  <a:moveTo>
                    <a:pt x="5637276" y="0"/>
                  </a:moveTo>
                  <a:lnTo>
                    <a:pt x="5637276" y="84200"/>
                  </a:lnTo>
                </a:path>
                <a:path w="7248525" h="4961255">
                  <a:moveTo>
                    <a:pt x="5637276" y="3732656"/>
                  </a:moveTo>
                  <a:lnTo>
                    <a:pt x="5637276" y="3900297"/>
                  </a:lnTo>
                </a:path>
                <a:path w="7248525" h="4961255">
                  <a:moveTo>
                    <a:pt x="6443472" y="2969133"/>
                  </a:moveTo>
                  <a:lnTo>
                    <a:pt x="6443472" y="3136772"/>
                  </a:lnTo>
                </a:path>
                <a:path w="7248525" h="4961255">
                  <a:moveTo>
                    <a:pt x="6443472" y="3350132"/>
                  </a:moveTo>
                  <a:lnTo>
                    <a:pt x="6443472" y="3519297"/>
                  </a:lnTo>
                </a:path>
                <a:path w="7248525" h="4961255">
                  <a:moveTo>
                    <a:pt x="6443472" y="678561"/>
                  </a:moveTo>
                  <a:lnTo>
                    <a:pt x="6443472" y="847725"/>
                  </a:lnTo>
                </a:path>
                <a:path w="7248525" h="4961255">
                  <a:moveTo>
                    <a:pt x="6443472" y="1824608"/>
                  </a:moveTo>
                  <a:lnTo>
                    <a:pt x="6443472" y="1992249"/>
                  </a:lnTo>
                </a:path>
                <a:path w="7248525" h="4961255">
                  <a:moveTo>
                    <a:pt x="6443472" y="1442084"/>
                  </a:moveTo>
                  <a:lnTo>
                    <a:pt x="6443472" y="1611249"/>
                  </a:lnTo>
                </a:path>
                <a:path w="7248525" h="4961255">
                  <a:moveTo>
                    <a:pt x="6443472" y="4877181"/>
                  </a:moveTo>
                  <a:lnTo>
                    <a:pt x="6443472" y="4960988"/>
                  </a:lnTo>
                </a:path>
                <a:path w="7248525" h="4961255">
                  <a:moveTo>
                    <a:pt x="6443472" y="4494657"/>
                  </a:moveTo>
                  <a:lnTo>
                    <a:pt x="6443472" y="4663820"/>
                  </a:lnTo>
                </a:path>
                <a:path w="7248525" h="4961255">
                  <a:moveTo>
                    <a:pt x="6443472" y="4113656"/>
                  </a:moveTo>
                  <a:lnTo>
                    <a:pt x="6443472" y="4281297"/>
                  </a:lnTo>
                </a:path>
                <a:path w="7248525" h="4961255">
                  <a:moveTo>
                    <a:pt x="6443472" y="1061084"/>
                  </a:moveTo>
                  <a:lnTo>
                    <a:pt x="6443472" y="1228725"/>
                  </a:lnTo>
                </a:path>
                <a:path w="7248525" h="4961255">
                  <a:moveTo>
                    <a:pt x="6443472" y="3732656"/>
                  </a:moveTo>
                  <a:lnTo>
                    <a:pt x="6443472" y="3900297"/>
                  </a:lnTo>
                </a:path>
                <a:path w="7248525" h="4961255">
                  <a:moveTo>
                    <a:pt x="6443472" y="2586609"/>
                  </a:moveTo>
                  <a:lnTo>
                    <a:pt x="6443472" y="2755772"/>
                  </a:lnTo>
                </a:path>
                <a:path w="7248525" h="4961255">
                  <a:moveTo>
                    <a:pt x="6443472" y="2205608"/>
                  </a:moveTo>
                  <a:lnTo>
                    <a:pt x="6443472" y="2373248"/>
                  </a:lnTo>
                </a:path>
                <a:path w="7248525" h="4961255">
                  <a:moveTo>
                    <a:pt x="6443472" y="297561"/>
                  </a:moveTo>
                  <a:lnTo>
                    <a:pt x="6443472" y="465200"/>
                  </a:lnTo>
                </a:path>
                <a:path w="7248525" h="4961255">
                  <a:moveTo>
                    <a:pt x="6443472" y="0"/>
                  </a:moveTo>
                  <a:lnTo>
                    <a:pt x="6443472" y="84200"/>
                  </a:lnTo>
                </a:path>
                <a:path w="7248525" h="4961255">
                  <a:moveTo>
                    <a:pt x="7248271" y="0"/>
                  </a:moveTo>
                  <a:lnTo>
                    <a:pt x="7248271" y="49609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49117" y="1472183"/>
              <a:ext cx="6765925" cy="4792980"/>
            </a:xfrm>
            <a:custGeom>
              <a:avLst/>
              <a:gdLst/>
              <a:ahLst/>
              <a:cxnLst/>
              <a:rect l="l" t="t" r="r" b="b"/>
              <a:pathLst>
                <a:path w="6765925" h="4792980">
                  <a:moveTo>
                    <a:pt x="4831715" y="3816096"/>
                  </a:moveTo>
                  <a:lnTo>
                    <a:pt x="0" y="3816096"/>
                  </a:lnTo>
                  <a:lnTo>
                    <a:pt x="0" y="4029456"/>
                  </a:lnTo>
                  <a:lnTo>
                    <a:pt x="4831715" y="4029456"/>
                  </a:lnTo>
                  <a:lnTo>
                    <a:pt x="4831715" y="3816096"/>
                  </a:lnTo>
                  <a:close/>
                </a:path>
                <a:path w="6765925" h="4792980">
                  <a:moveTo>
                    <a:pt x="4974971" y="3435096"/>
                  </a:moveTo>
                  <a:lnTo>
                    <a:pt x="0" y="3435096"/>
                  </a:lnTo>
                  <a:lnTo>
                    <a:pt x="0" y="3648456"/>
                  </a:lnTo>
                  <a:lnTo>
                    <a:pt x="4974971" y="3648456"/>
                  </a:lnTo>
                  <a:lnTo>
                    <a:pt x="4974971" y="3435096"/>
                  </a:lnTo>
                  <a:close/>
                </a:path>
                <a:path w="6765925" h="4792980">
                  <a:moveTo>
                    <a:pt x="5404739" y="2289048"/>
                  </a:moveTo>
                  <a:lnTo>
                    <a:pt x="0" y="2289048"/>
                  </a:lnTo>
                  <a:lnTo>
                    <a:pt x="0" y="2502408"/>
                  </a:lnTo>
                  <a:lnTo>
                    <a:pt x="5404739" y="2502408"/>
                  </a:lnTo>
                  <a:lnTo>
                    <a:pt x="5404739" y="2289048"/>
                  </a:lnTo>
                  <a:close/>
                </a:path>
                <a:path w="6765925" h="4792980">
                  <a:moveTo>
                    <a:pt x="5436743" y="1144524"/>
                  </a:moveTo>
                  <a:lnTo>
                    <a:pt x="0" y="1144524"/>
                  </a:lnTo>
                  <a:lnTo>
                    <a:pt x="0" y="1357884"/>
                  </a:lnTo>
                  <a:lnTo>
                    <a:pt x="5436743" y="1357884"/>
                  </a:lnTo>
                  <a:lnTo>
                    <a:pt x="5436743" y="1144524"/>
                  </a:lnTo>
                  <a:close/>
                </a:path>
                <a:path w="6765925" h="4792980">
                  <a:moveTo>
                    <a:pt x="5509895" y="381000"/>
                  </a:moveTo>
                  <a:lnTo>
                    <a:pt x="0" y="381000"/>
                  </a:lnTo>
                  <a:lnTo>
                    <a:pt x="0" y="594360"/>
                  </a:lnTo>
                  <a:lnTo>
                    <a:pt x="5509895" y="594360"/>
                  </a:lnTo>
                  <a:lnTo>
                    <a:pt x="5509895" y="381000"/>
                  </a:lnTo>
                  <a:close/>
                </a:path>
                <a:path w="6765925" h="4792980">
                  <a:moveTo>
                    <a:pt x="5554091" y="1527048"/>
                  </a:moveTo>
                  <a:lnTo>
                    <a:pt x="0" y="1527048"/>
                  </a:lnTo>
                  <a:lnTo>
                    <a:pt x="0" y="1740408"/>
                  </a:lnTo>
                  <a:lnTo>
                    <a:pt x="5554091" y="1740408"/>
                  </a:lnTo>
                  <a:lnTo>
                    <a:pt x="5554091" y="1527048"/>
                  </a:lnTo>
                  <a:close/>
                </a:path>
                <a:path w="6765925" h="4792980">
                  <a:moveTo>
                    <a:pt x="5674487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5674487" y="213360"/>
                  </a:lnTo>
                  <a:lnTo>
                    <a:pt x="5674487" y="0"/>
                  </a:lnTo>
                  <a:close/>
                </a:path>
                <a:path w="6765925" h="4792980">
                  <a:moveTo>
                    <a:pt x="5752211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5752211" y="2884932"/>
                  </a:lnTo>
                  <a:lnTo>
                    <a:pt x="5752211" y="2671572"/>
                  </a:lnTo>
                  <a:close/>
                </a:path>
                <a:path w="6765925" h="4792980">
                  <a:moveTo>
                    <a:pt x="5778119" y="4197096"/>
                  </a:moveTo>
                  <a:lnTo>
                    <a:pt x="0" y="4197096"/>
                  </a:lnTo>
                  <a:lnTo>
                    <a:pt x="0" y="4410456"/>
                  </a:lnTo>
                  <a:lnTo>
                    <a:pt x="5778119" y="4410456"/>
                  </a:lnTo>
                  <a:lnTo>
                    <a:pt x="5778119" y="4197096"/>
                  </a:lnTo>
                  <a:close/>
                </a:path>
                <a:path w="6765925" h="4792980">
                  <a:moveTo>
                    <a:pt x="5788787" y="1908048"/>
                  </a:moveTo>
                  <a:lnTo>
                    <a:pt x="0" y="1908048"/>
                  </a:lnTo>
                  <a:lnTo>
                    <a:pt x="0" y="2121408"/>
                  </a:lnTo>
                  <a:lnTo>
                    <a:pt x="5788787" y="2121408"/>
                  </a:lnTo>
                  <a:lnTo>
                    <a:pt x="5788787" y="1908048"/>
                  </a:lnTo>
                  <a:close/>
                </a:path>
                <a:path w="6765925" h="4792980">
                  <a:moveTo>
                    <a:pt x="6040247" y="4579620"/>
                  </a:moveTo>
                  <a:lnTo>
                    <a:pt x="0" y="4579620"/>
                  </a:lnTo>
                  <a:lnTo>
                    <a:pt x="0" y="4792980"/>
                  </a:lnTo>
                  <a:lnTo>
                    <a:pt x="6040247" y="4792980"/>
                  </a:lnTo>
                  <a:lnTo>
                    <a:pt x="6040247" y="4579620"/>
                  </a:lnTo>
                  <a:close/>
                </a:path>
                <a:path w="6765925" h="4792980">
                  <a:moveTo>
                    <a:pt x="6053963" y="763524"/>
                  </a:moveTo>
                  <a:lnTo>
                    <a:pt x="0" y="763524"/>
                  </a:lnTo>
                  <a:lnTo>
                    <a:pt x="0" y="976884"/>
                  </a:lnTo>
                  <a:lnTo>
                    <a:pt x="6053963" y="976884"/>
                  </a:lnTo>
                  <a:lnTo>
                    <a:pt x="6053963" y="763524"/>
                  </a:lnTo>
                  <a:close/>
                </a:path>
                <a:path w="6765925" h="4792980">
                  <a:moveTo>
                    <a:pt x="6765671" y="3052572"/>
                  </a:moveTo>
                  <a:lnTo>
                    <a:pt x="0" y="3052572"/>
                  </a:lnTo>
                  <a:lnTo>
                    <a:pt x="0" y="3265932"/>
                  </a:lnTo>
                  <a:lnTo>
                    <a:pt x="6765671" y="3265932"/>
                  </a:lnTo>
                  <a:lnTo>
                    <a:pt x="6765671" y="305257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180832" y="1472183"/>
              <a:ext cx="2900680" cy="4792980"/>
            </a:xfrm>
            <a:custGeom>
              <a:avLst/>
              <a:gdLst/>
              <a:ahLst/>
              <a:cxnLst/>
              <a:rect l="l" t="t" r="r" b="b"/>
              <a:pathLst>
                <a:path w="2900679" h="4792980">
                  <a:moveTo>
                    <a:pt x="853440" y="3435096"/>
                  </a:moveTo>
                  <a:lnTo>
                    <a:pt x="143256" y="3435096"/>
                  </a:lnTo>
                  <a:lnTo>
                    <a:pt x="143256" y="3648456"/>
                  </a:lnTo>
                  <a:lnTo>
                    <a:pt x="853440" y="3648456"/>
                  </a:lnTo>
                  <a:lnTo>
                    <a:pt x="853440" y="3435096"/>
                  </a:lnTo>
                  <a:close/>
                </a:path>
                <a:path w="2900679" h="4792980">
                  <a:moveTo>
                    <a:pt x="1074420" y="3816096"/>
                  </a:moveTo>
                  <a:lnTo>
                    <a:pt x="0" y="3816096"/>
                  </a:lnTo>
                  <a:lnTo>
                    <a:pt x="0" y="4029456"/>
                  </a:lnTo>
                  <a:lnTo>
                    <a:pt x="1074420" y="4029456"/>
                  </a:lnTo>
                  <a:lnTo>
                    <a:pt x="1074420" y="3816096"/>
                  </a:lnTo>
                  <a:close/>
                </a:path>
                <a:path w="2900679" h="4792980">
                  <a:moveTo>
                    <a:pt x="1275588" y="1144524"/>
                  </a:moveTo>
                  <a:lnTo>
                    <a:pt x="605028" y="1144524"/>
                  </a:lnTo>
                  <a:lnTo>
                    <a:pt x="605028" y="1357884"/>
                  </a:lnTo>
                  <a:lnTo>
                    <a:pt x="1275588" y="1357884"/>
                  </a:lnTo>
                  <a:lnTo>
                    <a:pt x="1275588" y="1144524"/>
                  </a:lnTo>
                  <a:close/>
                </a:path>
                <a:path w="2900679" h="4792980">
                  <a:moveTo>
                    <a:pt x="1304544" y="2671572"/>
                  </a:moveTo>
                  <a:lnTo>
                    <a:pt x="920496" y="2671572"/>
                  </a:lnTo>
                  <a:lnTo>
                    <a:pt x="920496" y="2884932"/>
                  </a:lnTo>
                  <a:lnTo>
                    <a:pt x="1304544" y="2884932"/>
                  </a:lnTo>
                  <a:lnTo>
                    <a:pt x="1304544" y="2671572"/>
                  </a:lnTo>
                  <a:close/>
                </a:path>
                <a:path w="2900679" h="4792980">
                  <a:moveTo>
                    <a:pt x="1432560" y="381000"/>
                  </a:moveTo>
                  <a:lnTo>
                    <a:pt x="678180" y="381000"/>
                  </a:lnTo>
                  <a:lnTo>
                    <a:pt x="678180" y="594360"/>
                  </a:lnTo>
                  <a:lnTo>
                    <a:pt x="1432560" y="594360"/>
                  </a:lnTo>
                  <a:lnTo>
                    <a:pt x="1432560" y="381000"/>
                  </a:lnTo>
                  <a:close/>
                </a:path>
                <a:path w="2900679" h="4792980">
                  <a:moveTo>
                    <a:pt x="1645920" y="4197096"/>
                  </a:moveTo>
                  <a:lnTo>
                    <a:pt x="946404" y="4197096"/>
                  </a:lnTo>
                  <a:lnTo>
                    <a:pt x="946404" y="4410456"/>
                  </a:lnTo>
                  <a:lnTo>
                    <a:pt x="1645920" y="4410456"/>
                  </a:lnTo>
                  <a:lnTo>
                    <a:pt x="1645920" y="4197096"/>
                  </a:lnTo>
                  <a:close/>
                </a:path>
                <a:path w="2900679" h="4792980">
                  <a:moveTo>
                    <a:pt x="1711452" y="4579620"/>
                  </a:moveTo>
                  <a:lnTo>
                    <a:pt x="1208532" y="4579620"/>
                  </a:lnTo>
                  <a:lnTo>
                    <a:pt x="1208532" y="4792980"/>
                  </a:lnTo>
                  <a:lnTo>
                    <a:pt x="1711452" y="4792980"/>
                  </a:lnTo>
                  <a:lnTo>
                    <a:pt x="1711452" y="4579620"/>
                  </a:lnTo>
                  <a:close/>
                </a:path>
                <a:path w="2900679" h="4792980">
                  <a:moveTo>
                    <a:pt x="1729740" y="0"/>
                  </a:moveTo>
                  <a:lnTo>
                    <a:pt x="842772" y="0"/>
                  </a:lnTo>
                  <a:lnTo>
                    <a:pt x="842772" y="213360"/>
                  </a:lnTo>
                  <a:lnTo>
                    <a:pt x="1729740" y="213360"/>
                  </a:lnTo>
                  <a:lnTo>
                    <a:pt x="1729740" y="0"/>
                  </a:lnTo>
                  <a:close/>
                </a:path>
                <a:path w="2900679" h="4792980">
                  <a:moveTo>
                    <a:pt x="1738884" y="2289048"/>
                  </a:moveTo>
                  <a:lnTo>
                    <a:pt x="573024" y="2289048"/>
                  </a:lnTo>
                  <a:lnTo>
                    <a:pt x="573024" y="2502408"/>
                  </a:lnTo>
                  <a:lnTo>
                    <a:pt x="1738884" y="2502408"/>
                  </a:lnTo>
                  <a:lnTo>
                    <a:pt x="1738884" y="2289048"/>
                  </a:lnTo>
                  <a:close/>
                </a:path>
                <a:path w="2900679" h="4792980">
                  <a:moveTo>
                    <a:pt x="1856232" y="1908048"/>
                  </a:moveTo>
                  <a:lnTo>
                    <a:pt x="957072" y="1908048"/>
                  </a:lnTo>
                  <a:lnTo>
                    <a:pt x="957072" y="2121408"/>
                  </a:lnTo>
                  <a:lnTo>
                    <a:pt x="1856232" y="2121408"/>
                  </a:lnTo>
                  <a:lnTo>
                    <a:pt x="1856232" y="1908048"/>
                  </a:lnTo>
                  <a:close/>
                </a:path>
                <a:path w="2900679" h="4792980">
                  <a:moveTo>
                    <a:pt x="2388108" y="1527048"/>
                  </a:moveTo>
                  <a:lnTo>
                    <a:pt x="722376" y="1527048"/>
                  </a:lnTo>
                  <a:lnTo>
                    <a:pt x="722376" y="1740408"/>
                  </a:lnTo>
                  <a:lnTo>
                    <a:pt x="2388108" y="1740408"/>
                  </a:lnTo>
                  <a:lnTo>
                    <a:pt x="2388108" y="1527048"/>
                  </a:lnTo>
                  <a:close/>
                </a:path>
                <a:path w="2900679" h="4792980">
                  <a:moveTo>
                    <a:pt x="2410968" y="763524"/>
                  </a:moveTo>
                  <a:lnTo>
                    <a:pt x="1222248" y="763524"/>
                  </a:lnTo>
                  <a:lnTo>
                    <a:pt x="1222248" y="976884"/>
                  </a:lnTo>
                  <a:lnTo>
                    <a:pt x="2410968" y="976884"/>
                  </a:lnTo>
                  <a:lnTo>
                    <a:pt x="2410968" y="763524"/>
                  </a:lnTo>
                  <a:close/>
                </a:path>
                <a:path w="2900679" h="4792980">
                  <a:moveTo>
                    <a:pt x="2900172" y="3052572"/>
                  </a:moveTo>
                  <a:lnTo>
                    <a:pt x="1933956" y="3052572"/>
                  </a:lnTo>
                  <a:lnTo>
                    <a:pt x="1933956" y="3265932"/>
                  </a:lnTo>
                  <a:lnTo>
                    <a:pt x="2900172" y="3265932"/>
                  </a:lnTo>
                  <a:lnTo>
                    <a:pt x="2900172" y="3052572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34272" y="1472183"/>
              <a:ext cx="2368550" cy="4792980"/>
            </a:xfrm>
            <a:custGeom>
              <a:avLst/>
              <a:gdLst/>
              <a:ahLst/>
              <a:cxnLst/>
              <a:rect l="l" t="t" r="r" b="b"/>
              <a:pathLst>
                <a:path w="2368550" h="4792980">
                  <a:moveTo>
                    <a:pt x="2368296" y="4579620"/>
                  </a:moveTo>
                  <a:lnTo>
                    <a:pt x="858012" y="4579620"/>
                  </a:lnTo>
                  <a:lnTo>
                    <a:pt x="858012" y="4792980"/>
                  </a:lnTo>
                  <a:lnTo>
                    <a:pt x="2368296" y="4792980"/>
                  </a:lnTo>
                  <a:lnTo>
                    <a:pt x="2368296" y="4579620"/>
                  </a:lnTo>
                  <a:close/>
                </a:path>
                <a:path w="2368550" h="4792980">
                  <a:moveTo>
                    <a:pt x="2368296" y="4197096"/>
                  </a:moveTo>
                  <a:lnTo>
                    <a:pt x="792480" y="4197096"/>
                  </a:lnTo>
                  <a:lnTo>
                    <a:pt x="792480" y="4410456"/>
                  </a:lnTo>
                  <a:lnTo>
                    <a:pt x="2368296" y="4410456"/>
                  </a:lnTo>
                  <a:lnTo>
                    <a:pt x="2368296" y="4197096"/>
                  </a:lnTo>
                  <a:close/>
                </a:path>
                <a:path w="2368550" h="4792980">
                  <a:moveTo>
                    <a:pt x="2368296" y="3816096"/>
                  </a:moveTo>
                  <a:lnTo>
                    <a:pt x="220980" y="3816096"/>
                  </a:lnTo>
                  <a:lnTo>
                    <a:pt x="220980" y="4029456"/>
                  </a:lnTo>
                  <a:lnTo>
                    <a:pt x="2368296" y="4029456"/>
                  </a:lnTo>
                  <a:lnTo>
                    <a:pt x="2368296" y="3816096"/>
                  </a:lnTo>
                  <a:close/>
                </a:path>
                <a:path w="2368550" h="4792980">
                  <a:moveTo>
                    <a:pt x="2368296" y="3435096"/>
                  </a:moveTo>
                  <a:lnTo>
                    <a:pt x="0" y="3435096"/>
                  </a:lnTo>
                  <a:lnTo>
                    <a:pt x="0" y="3648456"/>
                  </a:lnTo>
                  <a:lnTo>
                    <a:pt x="2368296" y="3648456"/>
                  </a:lnTo>
                  <a:lnTo>
                    <a:pt x="2368296" y="3435096"/>
                  </a:lnTo>
                  <a:close/>
                </a:path>
                <a:path w="2368550" h="4792980">
                  <a:moveTo>
                    <a:pt x="2368296" y="3052572"/>
                  </a:moveTo>
                  <a:lnTo>
                    <a:pt x="2046732" y="3052572"/>
                  </a:lnTo>
                  <a:lnTo>
                    <a:pt x="2046732" y="3265932"/>
                  </a:lnTo>
                  <a:lnTo>
                    <a:pt x="2368296" y="3265932"/>
                  </a:lnTo>
                  <a:lnTo>
                    <a:pt x="2368296" y="3052572"/>
                  </a:lnTo>
                  <a:close/>
                </a:path>
                <a:path w="2368550" h="4792980">
                  <a:moveTo>
                    <a:pt x="2368296" y="2671572"/>
                  </a:moveTo>
                  <a:lnTo>
                    <a:pt x="451104" y="2671572"/>
                  </a:lnTo>
                  <a:lnTo>
                    <a:pt x="451104" y="2884932"/>
                  </a:lnTo>
                  <a:lnTo>
                    <a:pt x="2368296" y="2884932"/>
                  </a:lnTo>
                  <a:lnTo>
                    <a:pt x="2368296" y="2671572"/>
                  </a:lnTo>
                  <a:close/>
                </a:path>
                <a:path w="2368550" h="4792980">
                  <a:moveTo>
                    <a:pt x="2368296" y="2289048"/>
                  </a:moveTo>
                  <a:lnTo>
                    <a:pt x="885444" y="2289048"/>
                  </a:lnTo>
                  <a:lnTo>
                    <a:pt x="885444" y="2502408"/>
                  </a:lnTo>
                  <a:lnTo>
                    <a:pt x="2368296" y="2502408"/>
                  </a:lnTo>
                  <a:lnTo>
                    <a:pt x="2368296" y="2289048"/>
                  </a:lnTo>
                  <a:close/>
                </a:path>
                <a:path w="2368550" h="4792980">
                  <a:moveTo>
                    <a:pt x="2368296" y="1908048"/>
                  </a:moveTo>
                  <a:lnTo>
                    <a:pt x="1002792" y="1908048"/>
                  </a:lnTo>
                  <a:lnTo>
                    <a:pt x="1002792" y="2121408"/>
                  </a:lnTo>
                  <a:lnTo>
                    <a:pt x="2368296" y="2121408"/>
                  </a:lnTo>
                  <a:lnTo>
                    <a:pt x="2368296" y="1908048"/>
                  </a:lnTo>
                  <a:close/>
                </a:path>
                <a:path w="2368550" h="4792980">
                  <a:moveTo>
                    <a:pt x="2368296" y="1527048"/>
                  </a:moveTo>
                  <a:lnTo>
                    <a:pt x="1534668" y="1527048"/>
                  </a:lnTo>
                  <a:lnTo>
                    <a:pt x="1534668" y="1740408"/>
                  </a:lnTo>
                  <a:lnTo>
                    <a:pt x="2368296" y="1740408"/>
                  </a:lnTo>
                  <a:lnTo>
                    <a:pt x="2368296" y="1527048"/>
                  </a:lnTo>
                  <a:close/>
                </a:path>
                <a:path w="2368550" h="4792980">
                  <a:moveTo>
                    <a:pt x="2368296" y="1144524"/>
                  </a:moveTo>
                  <a:lnTo>
                    <a:pt x="422148" y="1144524"/>
                  </a:lnTo>
                  <a:lnTo>
                    <a:pt x="422148" y="1357884"/>
                  </a:lnTo>
                  <a:lnTo>
                    <a:pt x="2368296" y="1357884"/>
                  </a:lnTo>
                  <a:lnTo>
                    <a:pt x="2368296" y="1144524"/>
                  </a:lnTo>
                  <a:close/>
                </a:path>
                <a:path w="2368550" h="4792980">
                  <a:moveTo>
                    <a:pt x="2368296" y="763524"/>
                  </a:moveTo>
                  <a:lnTo>
                    <a:pt x="1557528" y="763524"/>
                  </a:lnTo>
                  <a:lnTo>
                    <a:pt x="1557528" y="976884"/>
                  </a:lnTo>
                  <a:lnTo>
                    <a:pt x="2368296" y="976884"/>
                  </a:lnTo>
                  <a:lnTo>
                    <a:pt x="2368296" y="763524"/>
                  </a:lnTo>
                  <a:close/>
                </a:path>
                <a:path w="2368550" h="4792980">
                  <a:moveTo>
                    <a:pt x="2368296" y="381000"/>
                  </a:moveTo>
                  <a:lnTo>
                    <a:pt x="579120" y="381000"/>
                  </a:lnTo>
                  <a:lnTo>
                    <a:pt x="579120" y="594360"/>
                  </a:lnTo>
                  <a:lnTo>
                    <a:pt x="2368296" y="594360"/>
                  </a:lnTo>
                  <a:lnTo>
                    <a:pt x="2368296" y="381000"/>
                  </a:lnTo>
                  <a:close/>
                </a:path>
                <a:path w="2368550" h="4792980">
                  <a:moveTo>
                    <a:pt x="2368296" y="0"/>
                  </a:moveTo>
                  <a:lnTo>
                    <a:pt x="876300" y="0"/>
                  </a:lnTo>
                  <a:lnTo>
                    <a:pt x="876300" y="213360"/>
                  </a:lnTo>
                  <a:lnTo>
                    <a:pt x="2368296" y="213360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49116" y="1387983"/>
              <a:ext cx="0" cy="4961255"/>
            </a:xfrm>
            <a:custGeom>
              <a:avLst/>
              <a:gdLst/>
              <a:ahLst/>
              <a:cxnLst/>
              <a:rect l="l" t="t" r="r" b="b"/>
              <a:pathLst>
                <a:path w="0" h="4961255">
                  <a:moveTo>
                    <a:pt x="0" y="49609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1125961" y="4518152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562590" y="337299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829290" y="2990799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909564" y="2609469"/>
            <a:ext cx="4678045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7690" algn="l"/>
                <a:tab pos="437515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tabLst>
                <a:tab pos="368236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  <a:tabLst>
                <a:tab pos="3532504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840339" y="222783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946775" y="1846326"/>
            <a:ext cx="4718685" cy="58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5795" algn="l"/>
                <a:tab pos="441642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marL="284480">
              <a:lnSpc>
                <a:spcPct val="100000"/>
              </a:lnSpc>
              <a:spcBef>
                <a:spcPts val="5"/>
              </a:spcBef>
              <a:tabLst>
                <a:tab pos="390588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607558" y="3754628"/>
            <a:ext cx="5211445" cy="2877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5750">
              <a:lnSpc>
                <a:spcPct val="100000"/>
              </a:lnSpc>
              <a:spcBef>
                <a:spcPts val="100"/>
              </a:spcBef>
              <a:tabLst>
                <a:tab pos="3571240" algn="l"/>
                <a:tab pos="489648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ctr" marL="242570">
              <a:lnSpc>
                <a:spcPct val="100000"/>
              </a:lnSpc>
              <a:tabLst>
                <a:tab pos="3352165" algn="l"/>
                <a:tab pos="446214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r" marR="68580">
              <a:lnSpc>
                <a:spcPct val="100000"/>
              </a:lnSpc>
              <a:tabLst>
                <a:tab pos="3865879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84%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tabLst>
                <a:tab pos="2967355" algn="l"/>
                <a:tab pos="446595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66085" algn="l"/>
                <a:tab pos="457644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r" marR="52069">
              <a:lnSpc>
                <a:spcPct val="100000"/>
              </a:lnSpc>
              <a:tabLst>
                <a:tab pos="3280410" algn="l"/>
                <a:tab pos="437705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r" marR="18415">
              <a:lnSpc>
                <a:spcPct val="100000"/>
              </a:lnSpc>
              <a:spcBef>
                <a:spcPts val="5"/>
              </a:spcBef>
              <a:tabLst>
                <a:tab pos="3313429" algn="l"/>
                <a:tab pos="427863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17880" algn="l"/>
                <a:tab pos="1623695" algn="l"/>
                <a:tab pos="2429510" algn="l"/>
                <a:tab pos="3234690" algn="l"/>
                <a:tab pos="4040504" algn="l"/>
                <a:tab pos="4845685" algn="l"/>
              </a:tabLst>
            </a:pPr>
            <a:r>
              <a:rPr dirty="0" sz="1200" spc="30" b="1">
                <a:latin typeface="Calibri"/>
                <a:cs typeface="Calibri"/>
              </a:rPr>
              <a:t>30%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5" b="1">
                <a:latin typeface="Calibri"/>
                <a:cs typeface="Calibri"/>
              </a:rPr>
              <a:t>40%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50%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60%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70%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80%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232150" y="6423152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99719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02504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8805" y="1280566"/>
            <a:ext cx="2875915" cy="498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65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155" marR="5080" indent="2173605">
              <a:lnSpc>
                <a:spcPct val="156500"/>
              </a:lnSpc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 </a:t>
            </a:r>
            <a:r>
              <a:rPr dirty="0" sz="1600" spc="70" b="1">
                <a:latin typeface="Calibri"/>
                <a:cs typeface="Calibri"/>
              </a:rPr>
              <a:t>Στερεά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3725036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52233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99807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3875659" y="1108963"/>
            <a:ext cx="7158355" cy="563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9875" algn="l"/>
                <a:tab pos="4285615" algn="l"/>
              </a:tabLst>
            </a:pPr>
            <a:r>
              <a:rPr dirty="0" sz="1600" spc="60" b="1">
                <a:latin typeface="Calibri"/>
                <a:cs typeface="Calibri"/>
              </a:rPr>
              <a:t>Ηλεκτρονική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πλατφόρμα</a:t>
            </a:r>
            <a:r>
              <a:rPr dirty="0" sz="1600" b="1">
                <a:latin typeface="Calibri"/>
                <a:cs typeface="Calibri"/>
              </a:rPr>
              <a:t>	Και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τα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δύο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10" b="1">
                <a:latin typeface="Calibri"/>
                <a:cs typeface="Calibri"/>
              </a:rPr>
              <a:t>Υπηρεσία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ΓΕΜΗ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(Επιμελητήριο)</a:t>
            </a:r>
            <a:endParaRPr sz="1600">
              <a:latin typeface="Calibri"/>
              <a:cs typeface="Calibri"/>
            </a:endParaRPr>
          </a:p>
          <a:p>
            <a:pPr marL="2165985">
              <a:lnSpc>
                <a:spcPct val="100000"/>
              </a:lnSpc>
              <a:spcBef>
                <a:spcPts val="880"/>
              </a:spcBef>
              <a:tabLst>
                <a:tab pos="5447030" algn="l"/>
                <a:tab pos="6636384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784590" cy="858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Χρήση</a:t>
            </a:r>
            <a:r>
              <a:rPr dirty="0" spc="-110"/>
              <a:t> </a:t>
            </a:r>
            <a:r>
              <a:rPr dirty="0" spc="100"/>
              <a:t>Πλατφόρμας</a:t>
            </a:r>
            <a:r>
              <a:rPr dirty="0" spc="-8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130"/>
              <a:t>Υπηρεσίας</a:t>
            </a:r>
            <a:r>
              <a:rPr dirty="0" spc="-100"/>
              <a:t> </a:t>
            </a:r>
            <a:r>
              <a:rPr dirty="0" spc="100"/>
              <a:t>Επιμελητηρίου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200" spc="80" i="1">
                <a:solidFill>
                  <a:srgbClr val="FF6600"/>
                </a:solidFill>
                <a:latin typeface="Calibri"/>
                <a:cs typeface="Calibri"/>
              </a:rPr>
              <a:t>Σύσταση</a:t>
            </a:r>
            <a:r>
              <a:rPr dirty="0" sz="2200" spc="-40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65" i="1">
                <a:solidFill>
                  <a:srgbClr val="FF6600"/>
                </a:solidFill>
                <a:latin typeface="Calibri"/>
                <a:cs typeface="Calibri"/>
              </a:rPr>
              <a:t>Εταιρείας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344354" y="1387983"/>
            <a:ext cx="8063230" cy="4961255"/>
            <a:chOff x="3344354" y="1387983"/>
            <a:chExt cx="8063230" cy="4961255"/>
          </a:xfrm>
        </p:grpSpPr>
        <p:sp>
          <p:nvSpPr>
            <p:cNvPr id="4" name="object 4" descr=""/>
            <p:cNvSpPr/>
            <p:nvPr/>
          </p:nvSpPr>
          <p:spPr>
            <a:xfrm>
              <a:off x="4154423" y="1387983"/>
              <a:ext cx="7248525" cy="4961255"/>
            </a:xfrm>
            <a:custGeom>
              <a:avLst/>
              <a:gdLst/>
              <a:ahLst/>
              <a:cxnLst/>
              <a:rect l="l" t="t" r="r" b="b"/>
              <a:pathLst>
                <a:path w="7248525" h="4961255">
                  <a:moveTo>
                    <a:pt x="0" y="4877181"/>
                  </a:moveTo>
                  <a:lnTo>
                    <a:pt x="0" y="4960988"/>
                  </a:lnTo>
                </a:path>
                <a:path w="7248525" h="4961255">
                  <a:moveTo>
                    <a:pt x="0" y="4494657"/>
                  </a:moveTo>
                  <a:lnTo>
                    <a:pt x="0" y="4663820"/>
                  </a:lnTo>
                </a:path>
                <a:path w="7248525" h="4961255">
                  <a:moveTo>
                    <a:pt x="0" y="4113656"/>
                  </a:moveTo>
                  <a:lnTo>
                    <a:pt x="0" y="4281297"/>
                  </a:lnTo>
                </a:path>
                <a:path w="7248525" h="4961255">
                  <a:moveTo>
                    <a:pt x="0" y="3732656"/>
                  </a:moveTo>
                  <a:lnTo>
                    <a:pt x="0" y="3900297"/>
                  </a:lnTo>
                </a:path>
                <a:path w="7248525" h="4961255">
                  <a:moveTo>
                    <a:pt x="0" y="3350132"/>
                  </a:moveTo>
                  <a:lnTo>
                    <a:pt x="0" y="3519297"/>
                  </a:lnTo>
                </a:path>
                <a:path w="7248525" h="4961255">
                  <a:moveTo>
                    <a:pt x="0" y="2969133"/>
                  </a:moveTo>
                  <a:lnTo>
                    <a:pt x="0" y="3136772"/>
                  </a:lnTo>
                </a:path>
                <a:path w="7248525" h="4961255">
                  <a:moveTo>
                    <a:pt x="0" y="2586609"/>
                  </a:moveTo>
                  <a:lnTo>
                    <a:pt x="0" y="2755772"/>
                  </a:lnTo>
                </a:path>
                <a:path w="7248525" h="4961255">
                  <a:moveTo>
                    <a:pt x="0" y="2205608"/>
                  </a:moveTo>
                  <a:lnTo>
                    <a:pt x="0" y="2373248"/>
                  </a:lnTo>
                </a:path>
                <a:path w="7248525" h="4961255">
                  <a:moveTo>
                    <a:pt x="0" y="1824608"/>
                  </a:moveTo>
                  <a:lnTo>
                    <a:pt x="0" y="1992249"/>
                  </a:lnTo>
                </a:path>
                <a:path w="7248525" h="4961255">
                  <a:moveTo>
                    <a:pt x="0" y="1442084"/>
                  </a:moveTo>
                  <a:lnTo>
                    <a:pt x="0" y="1611249"/>
                  </a:lnTo>
                </a:path>
                <a:path w="7248525" h="4961255">
                  <a:moveTo>
                    <a:pt x="0" y="1061084"/>
                  </a:moveTo>
                  <a:lnTo>
                    <a:pt x="0" y="1228725"/>
                  </a:lnTo>
                </a:path>
                <a:path w="7248525" h="4961255">
                  <a:moveTo>
                    <a:pt x="0" y="678561"/>
                  </a:moveTo>
                  <a:lnTo>
                    <a:pt x="0" y="847725"/>
                  </a:lnTo>
                </a:path>
                <a:path w="7248525" h="4961255">
                  <a:moveTo>
                    <a:pt x="0" y="297561"/>
                  </a:moveTo>
                  <a:lnTo>
                    <a:pt x="0" y="465200"/>
                  </a:lnTo>
                </a:path>
                <a:path w="7248525" h="4961255">
                  <a:moveTo>
                    <a:pt x="0" y="0"/>
                  </a:moveTo>
                  <a:lnTo>
                    <a:pt x="0" y="84200"/>
                  </a:lnTo>
                </a:path>
                <a:path w="7248525" h="4961255">
                  <a:moveTo>
                    <a:pt x="804672" y="4877181"/>
                  </a:moveTo>
                  <a:lnTo>
                    <a:pt x="804672" y="4960988"/>
                  </a:lnTo>
                </a:path>
                <a:path w="7248525" h="4961255">
                  <a:moveTo>
                    <a:pt x="804672" y="4494657"/>
                  </a:moveTo>
                  <a:lnTo>
                    <a:pt x="804672" y="4663820"/>
                  </a:lnTo>
                </a:path>
                <a:path w="7248525" h="4961255">
                  <a:moveTo>
                    <a:pt x="804672" y="4113656"/>
                  </a:moveTo>
                  <a:lnTo>
                    <a:pt x="804672" y="4281297"/>
                  </a:lnTo>
                </a:path>
                <a:path w="7248525" h="4961255">
                  <a:moveTo>
                    <a:pt x="804672" y="3732656"/>
                  </a:moveTo>
                  <a:lnTo>
                    <a:pt x="804672" y="3900297"/>
                  </a:lnTo>
                </a:path>
                <a:path w="7248525" h="4961255">
                  <a:moveTo>
                    <a:pt x="804672" y="3350132"/>
                  </a:moveTo>
                  <a:lnTo>
                    <a:pt x="804672" y="3519297"/>
                  </a:lnTo>
                </a:path>
                <a:path w="7248525" h="4961255">
                  <a:moveTo>
                    <a:pt x="804672" y="2969133"/>
                  </a:moveTo>
                  <a:lnTo>
                    <a:pt x="804672" y="3136772"/>
                  </a:lnTo>
                </a:path>
                <a:path w="7248525" h="4961255">
                  <a:moveTo>
                    <a:pt x="804672" y="1824608"/>
                  </a:moveTo>
                  <a:lnTo>
                    <a:pt x="804672" y="1992249"/>
                  </a:lnTo>
                </a:path>
                <a:path w="7248525" h="4961255">
                  <a:moveTo>
                    <a:pt x="804672" y="1061084"/>
                  </a:moveTo>
                  <a:lnTo>
                    <a:pt x="804672" y="1228725"/>
                  </a:lnTo>
                </a:path>
                <a:path w="7248525" h="4961255">
                  <a:moveTo>
                    <a:pt x="804672" y="2586609"/>
                  </a:moveTo>
                  <a:lnTo>
                    <a:pt x="804672" y="2755772"/>
                  </a:lnTo>
                </a:path>
                <a:path w="7248525" h="4961255">
                  <a:moveTo>
                    <a:pt x="804672" y="678561"/>
                  </a:moveTo>
                  <a:lnTo>
                    <a:pt x="804672" y="847725"/>
                  </a:lnTo>
                </a:path>
                <a:path w="7248525" h="4961255">
                  <a:moveTo>
                    <a:pt x="804672" y="2205608"/>
                  </a:moveTo>
                  <a:lnTo>
                    <a:pt x="804672" y="2373248"/>
                  </a:lnTo>
                </a:path>
                <a:path w="7248525" h="4961255">
                  <a:moveTo>
                    <a:pt x="804672" y="297561"/>
                  </a:moveTo>
                  <a:lnTo>
                    <a:pt x="804672" y="465200"/>
                  </a:lnTo>
                </a:path>
                <a:path w="7248525" h="4961255">
                  <a:moveTo>
                    <a:pt x="804672" y="1442084"/>
                  </a:moveTo>
                  <a:lnTo>
                    <a:pt x="804672" y="1611249"/>
                  </a:lnTo>
                </a:path>
                <a:path w="7248525" h="4961255">
                  <a:moveTo>
                    <a:pt x="804672" y="0"/>
                  </a:moveTo>
                  <a:lnTo>
                    <a:pt x="804672" y="84200"/>
                  </a:lnTo>
                </a:path>
                <a:path w="7248525" h="4961255">
                  <a:moveTo>
                    <a:pt x="1610867" y="3732656"/>
                  </a:moveTo>
                  <a:lnTo>
                    <a:pt x="1610867" y="3900297"/>
                  </a:lnTo>
                </a:path>
                <a:path w="7248525" h="4961255">
                  <a:moveTo>
                    <a:pt x="1610867" y="3350132"/>
                  </a:moveTo>
                  <a:lnTo>
                    <a:pt x="1610867" y="3519297"/>
                  </a:lnTo>
                </a:path>
                <a:path w="7248525" h="4961255">
                  <a:moveTo>
                    <a:pt x="1610867" y="2969133"/>
                  </a:moveTo>
                  <a:lnTo>
                    <a:pt x="1610867" y="3136772"/>
                  </a:lnTo>
                </a:path>
                <a:path w="7248525" h="4961255">
                  <a:moveTo>
                    <a:pt x="1610867" y="2586609"/>
                  </a:moveTo>
                  <a:lnTo>
                    <a:pt x="1610867" y="2755772"/>
                  </a:lnTo>
                </a:path>
                <a:path w="7248525" h="4961255">
                  <a:moveTo>
                    <a:pt x="1610867" y="2205608"/>
                  </a:moveTo>
                  <a:lnTo>
                    <a:pt x="1610867" y="2373248"/>
                  </a:lnTo>
                </a:path>
                <a:path w="7248525" h="4961255">
                  <a:moveTo>
                    <a:pt x="1610867" y="1824608"/>
                  </a:moveTo>
                  <a:lnTo>
                    <a:pt x="1610867" y="1992249"/>
                  </a:lnTo>
                </a:path>
                <a:path w="7248525" h="4961255">
                  <a:moveTo>
                    <a:pt x="1610867" y="1442084"/>
                  </a:moveTo>
                  <a:lnTo>
                    <a:pt x="1610867" y="1611249"/>
                  </a:lnTo>
                </a:path>
                <a:path w="7248525" h="4961255">
                  <a:moveTo>
                    <a:pt x="1610867" y="1061084"/>
                  </a:moveTo>
                  <a:lnTo>
                    <a:pt x="1610867" y="1228725"/>
                  </a:lnTo>
                </a:path>
                <a:path w="7248525" h="4961255">
                  <a:moveTo>
                    <a:pt x="1610867" y="4877181"/>
                  </a:moveTo>
                  <a:lnTo>
                    <a:pt x="1610867" y="4960988"/>
                  </a:lnTo>
                </a:path>
                <a:path w="7248525" h="4961255">
                  <a:moveTo>
                    <a:pt x="1610867" y="678561"/>
                  </a:moveTo>
                  <a:lnTo>
                    <a:pt x="1610867" y="847725"/>
                  </a:lnTo>
                </a:path>
                <a:path w="7248525" h="4961255">
                  <a:moveTo>
                    <a:pt x="1610867" y="4494657"/>
                  </a:moveTo>
                  <a:lnTo>
                    <a:pt x="1610867" y="4663820"/>
                  </a:lnTo>
                </a:path>
                <a:path w="7248525" h="4961255">
                  <a:moveTo>
                    <a:pt x="1610867" y="297561"/>
                  </a:moveTo>
                  <a:lnTo>
                    <a:pt x="1610867" y="465200"/>
                  </a:lnTo>
                </a:path>
                <a:path w="7248525" h="4961255">
                  <a:moveTo>
                    <a:pt x="1610867" y="4113656"/>
                  </a:moveTo>
                  <a:lnTo>
                    <a:pt x="1610867" y="4281297"/>
                  </a:lnTo>
                </a:path>
                <a:path w="7248525" h="4961255">
                  <a:moveTo>
                    <a:pt x="1610867" y="0"/>
                  </a:moveTo>
                  <a:lnTo>
                    <a:pt x="1610867" y="84200"/>
                  </a:lnTo>
                </a:path>
                <a:path w="7248525" h="4961255">
                  <a:moveTo>
                    <a:pt x="2415540" y="4877181"/>
                  </a:moveTo>
                  <a:lnTo>
                    <a:pt x="2415540" y="4960988"/>
                  </a:lnTo>
                </a:path>
                <a:path w="7248525" h="4961255">
                  <a:moveTo>
                    <a:pt x="2415540" y="1061084"/>
                  </a:moveTo>
                  <a:lnTo>
                    <a:pt x="2415540" y="1228725"/>
                  </a:lnTo>
                </a:path>
                <a:path w="7248525" h="4961255">
                  <a:moveTo>
                    <a:pt x="2415540" y="4494657"/>
                  </a:moveTo>
                  <a:lnTo>
                    <a:pt x="2415540" y="4663820"/>
                  </a:lnTo>
                </a:path>
                <a:path w="7248525" h="4961255">
                  <a:moveTo>
                    <a:pt x="2415540" y="3732656"/>
                  </a:moveTo>
                  <a:lnTo>
                    <a:pt x="2415540" y="3900297"/>
                  </a:lnTo>
                </a:path>
                <a:path w="7248525" h="4961255">
                  <a:moveTo>
                    <a:pt x="2415540" y="1824608"/>
                  </a:moveTo>
                  <a:lnTo>
                    <a:pt x="2415540" y="1992249"/>
                  </a:lnTo>
                </a:path>
                <a:path w="7248525" h="4961255">
                  <a:moveTo>
                    <a:pt x="2415540" y="678561"/>
                  </a:moveTo>
                  <a:lnTo>
                    <a:pt x="2415540" y="847725"/>
                  </a:lnTo>
                </a:path>
                <a:path w="7248525" h="4961255">
                  <a:moveTo>
                    <a:pt x="2415540" y="2586609"/>
                  </a:moveTo>
                  <a:lnTo>
                    <a:pt x="2415540" y="2755772"/>
                  </a:lnTo>
                </a:path>
                <a:path w="7248525" h="4961255">
                  <a:moveTo>
                    <a:pt x="2415540" y="4113656"/>
                  </a:moveTo>
                  <a:lnTo>
                    <a:pt x="2415540" y="4281297"/>
                  </a:lnTo>
                </a:path>
                <a:path w="7248525" h="4961255">
                  <a:moveTo>
                    <a:pt x="2415540" y="3350132"/>
                  </a:moveTo>
                  <a:lnTo>
                    <a:pt x="2415540" y="3519297"/>
                  </a:lnTo>
                </a:path>
                <a:path w="7248525" h="4961255">
                  <a:moveTo>
                    <a:pt x="2415540" y="297561"/>
                  </a:moveTo>
                  <a:lnTo>
                    <a:pt x="2415540" y="465200"/>
                  </a:lnTo>
                </a:path>
                <a:path w="7248525" h="4961255">
                  <a:moveTo>
                    <a:pt x="2415540" y="1442084"/>
                  </a:moveTo>
                  <a:lnTo>
                    <a:pt x="2415540" y="1611249"/>
                  </a:lnTo>
                </a:path>
                <a:path w="7248525" h="4961255">
                  <a:moveTo>
                    <a:pt x="2415540" y="2969133"/>
                  </a:moveTo>
                  <a:lnTo>
                    <a:pt x="2415540" y="3136772"/>
                  </a:lnTo>
                </a:path>
                <a:path w="7248525" h="4961255">
                  <a:moveTo>
                    <a:pt x="2415540" y="2205608"/>
                  </a:moveTo>
                  <a:lnTo>
                    <a:pt x="2415540" y="2373248"/>
                  </a:lnTo>
                </a:path>
                <a:path w="7248525" h="4961255">
                  <a:moveTo>
                    <a:pt x="2415540" y="0"/>
                  </a:moveTo>
                  <a:lnTo>
                    <a:pt x="2415540" y="84200"/>
                  </a:lnTo>
                </a:path>
                <a:path w="7248525" h="4961255">
                  <a:moveTo>
                    <a:pt x="3221735" y="2969133"/>
                  </a:moveTo>
                  <a:lnTo>
                    <a:pt x="3221735" y="3136772"/>
                  </a:lnTo>
                </a:path>
                <a:path w="7248525" h="4961255">
                  <a:moveTo>
                    <a:pt x="3221735" y="4113656"/>
                  </a:moveTo>
                  <a:lnTo>
                    <a:pt x="3221735" y="4281297"/>
                  </a:lnTo>
                </a:path>
                <a:path w="7248525" h="4961255">
                  <a:moveTo>
                    <a:pt x="3221735" y="3732656"/>
                  </a:moveTo>
                  <a:lnTo>
                    <a:pt x="3221735" y="3900297"/>
                  </a:lnTo>
                </a:path>
                <a:path w="7248525" h="4961255">
                  <a:moveTo>
                    <a:pt x="3221735" y="678561"/>
                  </a:moveTo>
                  <a:lnTo>
                    <a:pt x="3221735" y="847725"/>
                  </a:lnTo>
                </a:path>
                <a:path w="7248525" h="4961255">
                  <a:moveTo>
                    <a:pt x="3221735" y="2205608"/>
                  </a:moveTo>
                  <a:lnTo>
                    <a:pt x="3221735" y="2373248"/>
                  </a:lnTo>
                </a:path>
                <a:path w="7248525" h="4961255">
                  <a:moveTo>
                    <a:pt x="3221735" y="1442084"/>
                  </a:moveTo>
                  <a:lnTo>
                    <a:pt x="3221735" y="1611249"/>
                  </a:lnTo>
                </a:path>
                <a:path w="7248525" h="4961255">
                  <a:moveTo>
                    <a:pt x="3221735" y="4877181"/>
                  </a:moveTo>
                  <a:lnTo>
                    <a:pt x="3221735" y="4960988"/>
                  </a:lnTo>
                </a:path>
                <a:path w="7248525" h="4961255">
                  <a:moveTo>
                    <a:pt x="3221735" y="3350132"/>
                  </a:moveTo>
                  <a:lnTo>
                    <a:pt x="3221735" y="3519297"/>
                  </a:lnTo>
                </a:path>
                <a:path w="7248525" h="4961255">
                  <a:moveTo>
                    <a:pt x="3221735" y="297561"/>
                  </a:moveTo>
                  <a:lnTo>
                    <a:pt x="3221735" y="465200"/>
                  </a:lnTo>
                </a:path>
                <a:path w="7248525" h="4961255">
                  <a:moveTo>
                    <a:pt x="3221735" y="2586609"/>
                  </a:moveTo>
                  <a:lnTo>
                    <a:pt x="3221735" y="2755772"/>
                  </a:lnTo>
                </a:path>
                <a:path w="7248525" h="4961255">
                  <a:moveTo>
                    <a:pt x="3221735" y="4494657"/>
                  </a:moveTo>
                  <a:lnTo>
                    <a:pt x="3221735" y="4663820"/>
                  </a:lnTo>
                </a:path>
                <a:path w="7248525" h="4961255">
                  <a:moveTo>
                    <a:pt x="3221735" y="1061084"/>
                  </a:moveTo>
                  <a:lnTo>
                    <a:pt x="3221735" y="1228725"/>
                  </a:lnTo>
                </a:path>
                <a:path w="7248525" h="4961255">
                  <a:moveTo>
                    <a:pt x="3221735" y="1824608"/>
                  </a:moveTo>
                  <a:lnTo>
                    <a:pt x="3221735" y="1992249"/>
                  </a:lnTo>
                </a:path>
                <a:path w="7248525" h="4961255">
                  <a:moveTo>
                    <a:pt x="3221735" y="0"/>
                  </a:moveTo>
                  <a:lnTo>
                    <a:pt x="3221735" y="84200"/>
                  </a:lnTo>
                </a:path>
                <a:path w="7248525" h="4961255">
                  <a:moveTo>
                    <a:pt x="4026407" y="4877181"/>
                  </a:moveTo>
                  <a:lnTo>
                    <a:pt x="4026407" y="4960988"/>
                  </a:lnTo>
                </a:path>
                <a:path w="7248525" h="4961255">
                  <a:moveTo>
                    <a:pt x="4026407" y="4494657"/>
                  </a:moveTo>
                  <a:lnTo>
                    <a:pt x="4026407" y="4663820"/>
                  </a:lnTo>
                </a:path>
                <a:path w="7248525" h="4961255">
                  <a:moveTo>
                    <a:pt x="4026407" y="3732656"/>
                  </a:moveTo>
                  <a:lnTo>
                    <a:pt x="4026407" y="3900297"/>
                  </a:lnTo>
                </a:path>
                <a:path w="7248525" h="4961255">
                  <a:moveTo>
                    <a:pt x="4026407" y="3350132"/>
                  </a:moveTo>
                  <a:lnTo>
                    <a:pt x="4026407" y="3519297"/>
                  </a:lnTo>
                </a:path>
                <a:path w="7248525" h="4961255">
                  <a:moveTo>
                    <a:pt x="4026407" y="1061084"/>
                  </a:moveTo>
                  <a:lnTo>
                    <a:pt x="4026407" y="1228725"/>
                  </a:lnTo>
                </a:path>
                <a:path w="7248525" h="4961255">
                  <a:moveTo>
                    <a:pt x="4026407" y="2969133"/>
                  </a:moveTo>
                  <a:lnTo>
                    <a:pt x="4026407" y="3136772"/>
                  </a:lnTo>
                </a:path>
                <a:path w="7248525" h="4961255">
                  <a:moveTo>
                    <a:pt x="4026407" y="297561"/>
                  </a:moveTo>
                  <a:lnTo>
                    <a:pt x="4026407" y="465200"/>
                  </a:lnTo>
                </a:path>
                <a:path w="7248525" h="4961255">
                  <a:moveTo>
                    <a:pt x="4026407" y="4113656"/>
                  </a:moveTo>
                  <a:lnTo>
                    <a:pt x="4026407" y="4281297"/>
                  </a:lnTo>
                </a:path>
                <a:path w="7248525" h="4961255">
                  <a:moveTo>
                    <a:pt x="4026407" y="1824608"/>
                  </a:moveTo>
                  <a:lnTo>
                    <a:pt x="4026407" y="1992249"/>
                  </a:lnTo>
                </a:path>
                <a:path w="7248525" h="4961255">
                  <a:moveTo>
                    <a:pt x="4026407" y="2205608"/>
                  </a:moveTo>
                  <a:lnTo>
                    <a:pt x="4026407" y="2755772"/>
                  </a:lnTo>
                </a:path>
                <a:path w="7248525" h="4961255">
                  <a:moveTo>
                    <a:pt x="4026407" y="1442084"/>
                  </a:moveTo>
                  <a:lnTo>
                    <a:pt x="4026407" y="1611249"/>
                  </a:lnTo>
                </a:path>
                <a:path w="7248525" h="4961255">
                  <a:moveTo>
                    <a:pt x="4026407" y="678561"/>
                  </a:moveTo>
                  <a:lnTo>
                    <a:pt x="4026407" y="847725"/>
                  </a:lnTo>
                </a:path>
                <a:path w="7248525" h="4961255">
                  <a:moveTo>
                    <a:pt x="4026407" y="0"/>
                  </a:moveTo>
                  <a:lnTo>
                    <a:pt x="4026407" y="84200"/>
                  </a:lnTo>
                </a:path>
                <a:path w="7248525" h="4961255">
                  <a:moveTo>
                    <a:pt x="4832604" y="4877181"/>
                  </a:moveTo>
                  <a:lnTo>
                    <a:pt x="4832604" y="4960988"/>
                  </a:lnTo>
                </a:path>
                <a:path w="7248525" h="4961255">
                  <a:moveTo>
                    <a:pt x="4832604" y="4494657"/>
                  </a:moveTo>
                  <a:lnTo>
                    <a:pt x="4832604" y="4663820"/>
                  </a:lnTo>
                </a:path>
                <a:path w="7248525" h="4961255">
                  <a:moveTo>
                    <a:pt x="4832604" y="3350132"/>
                  </a:moveTo>
                  <a:lnTo>
                    <a:pt x="4832604" y="3519297"/>
                  </a:lnTo>
                </a:path>
                <a:path w="7248525" h="4961255">
                  <a:moveTo>
                    <a:pt x="4832604" y="2969133"/>
                  </a:moveTo>
                  <a:lnTo>
                    <a:pt x="4832604" y="3136772"/>
                  </a:lnTo>
                </a:path>
                <a:path w="7248525" h="4961255">
                  <a:moveTo>
                    <a:pt x="4832604" y="1061084"/>
                  </a:moveTo>
                  <a:lnTo>
                    <a:pt x="4832604" y="1228725"/>
                  </a:lnTo>
                </a:path>
                <a:path w="7248525" h="4961255">
                  <a:moveTo>
                    <a:pt x="4832604" y="678561"/>
                  </a:moveTo>
                  <a:lnTo>
                    <a:pt x="4832604" y="847725"/>
                  </a:lnTo>
                </a:path>
                <a:path w="7248525" h="4961255">
                  <a:moveTo>
                    <a:pt x="4832604" y="4113656"/>
                  </a:moveTo>
                  <a:lnTo>
                    <a:pt x="4832604" y="4281297"/>
                  </a:lnTo>
                </a:path>
                <a:path w="7248525" h="4961255">
                  <a:moveTo>
                    <a:pt x="4832604" y="3732656"/>
                  </a:moveTo>
                  <a:lnTo>
                    <a:pt x="4832604" y="3900297"/>
                  </a:lnTo>
                </a:path>
                <a:path w="7248525" h="4961255">
                  <a:moveTo>
                    <a:pt x="4832604" y="2586609"/>
                  </a:moveTo>
                  <a:lnTo>
                    <a:pt x="4832604" y="2755772"/>
                  </a:lnTo>
                </a:path>
                <a:path w="7248525" h="4961255">
                  <a:moveTo>
                    <a:pt x="4832604" y="2205608"/>
                  </a:moveTo>
                  <a:lnTo>
                    <a:pt x="4832604" y="2373248"/>
                  </a:lnTo>
                </a:path>
                <a:path w="7248525" h="4961255">
                  <a:moveTo>
                    <a:pt x="4832604" y="1824608"/>
                  </a:moveTo>
                  <a:lnTo>
                    <a:pt x="4832604" y="1992249"/>
                  </a:lnTo>
                </a:path>
                <a:path w="7248525" h="4961255">
                  <a:moveTo>
                    <a:pt x="4832604" y="1442084"/>
                  </a:moveTo>
                  <a:lnTo>
                    <a:pt x="4832604" y="1611249"/>
                  </a:lnTo>
                </a:path>
                <a:path w="7248525" h="4961255">
                  <a:moveTo>
                    <a:pt x="4832604" y="297561"/>
                  </a:moveTo>
                  <a:lnTo>
                    <a:pt x="4832604" y="465200"/>
                  </a:lnTo>
                </a:path>
                <a:path w="7248525" h="4961255">
                  <a:moveTo>
                    <a:pt x="4832604" y="0"/>
                  </a:moveTo>
                  <a:lnTo>
                    <a:pt x="4832604" y="84200"/>
                  </a:lnTo>
                </a:path>
                <a:path w="7248525" h="4961255">
                  <a:moveTo>
                    <a:pt x="5637276" y="4877181"/>
                  </a:moveTo>
                  <a:lnTo>
                    <a:pt x="5637276" y="4960988"/>
                  </a:lnTo>
                </a:path>
                <a:path w="7248525" h="4961255">
                  <a:moveTo>
                    <a:pt x="5637276" y="3732656"/>
                  </a:moveTo>
                  <a:lnTo>
                    <a:pt x="5637276" y="3900297"/>
                  </a:lnTo>
                </a:path>
                <a:path w="7248525" h="4961255">
                  <a:moveTo>
                    <a:pt x="5637276" y="2969133"/>
                  </a:moveTo>
                  <a:lnTo>
                    <a:pt x="5637276" y="3136772"/>
                  </a:lnTo>
                </a:path>
                <a:path w="7248525" h="4961255">
                  <a:moveTo>
                    <a:pt x="5637276" y="4494657"/>
                  </a:moveTo>
                  <a:lnTo>
                    <a:pt x="5637276" y="4663820"/>
                  </a:lnTo>
                </a:path>
                <a:path w="7248525" h="4961255">
                  <a:moveTo>
                    <a:pt x="5637276" y="2586609"/>
                  </a:moveTo>
                  <a:lnTo>
                    <a:pt x="5637276" y="2755772"/>
                  </a:lnTo>
                </a:path>
                <a:path w="7248525" h="4961255">
                  <a:moveTo>
                    <a:pt x="5637276" y="2205608"/>
                  </a:moveTo>
                  <a:lnTo>
                    <a:pt x="5637276" y="2373248"/>
                  </a:lnTo>
                </a:path>
                <a:path w="7248525" h="4961255">
                  <a:moveTo>
                    <a:pt x="5637276" y="3350132"/>
                  </a:moveTo>
                  <a:lnTo>
                    <a:pt x="5637276" y="3519297"/>
                  </a:lnTo>
                </a:path>
                <a:path w="7248525" h="4961255">
                  <a:moveTo>
                    <a:pt x="5637276" y="1824608"/>
                  </a:moveTo>
                  <a:lnTo>
                    <a:pt x="5637276" y="1992249"/>
                  </a:lnTo>
                </a:path>
                <a:path w="7248525" h="4961255">
                  <a:moveTo>
                    <a:pt x="5637276" y="4113656"/>
                  </a:moveTo>
                  <a:lnTo>
                    <a:pt x="5637276" y="4281297"/>
                  </a:lnTo>
                </a:path>
                <a:path w="7248525" h="4961255">
                  <a:moveTo>
                    <a:pt x="5637276" y="1442084"/>
                  </a:moveTo>
                  <a:lnTo>
                    <a:pt x="5637276" y="1611249"/>
                  </a:lnTo>
                </a:path>
                <a:path w="7248525" h="4961255">
                  <a:moveTo>
                    <a:pt x="5637276" y="1061084"/>
                  </a:moveTo>
                  <a:lnTo>
                    <a:pt x="5637276" y="1228725"/>
                  </a:lnTo>
                </a:path>
                <a:path w="7248525" h="4961255">
                  <a:moveTo>
                    <a:pt x="5637276" y="678561"/>
                  </a:moveTo>
                  <a:lnTo>
                    <a:pt x="5637276" y="847725"/>
                  </a:lnTo>
                </a:path>
                <a:path w="7248525" h="4961255">
                  <a:moveTo>
                    <a:pt x="5637276" y="297561"/>
                  </a:moveTo>
                  <a:lnTo>
                    <a:pt x="5637276" y="465200"/>
                  </a:lnTo>
                </a:path>
                <a:path w="7248525" h="4961255">
                  <a:moveTo>
                    <a:pt x="5637276" y="0"/>
                  </a:moveTo>
                  <a:lnTo>
                    <a:pt x="5637276" y="84200"/>
                  </a:lnTo>
                </a:path>
                <a:path w="7248525" h="4961255">
                  <a:moveTo>
                    <a:pt x="6443472" y="4494657"/>
                  </a:moveTo>
                  <a:lnTo>
                    <a:pt x="6443472" y="4663820"/>
                  </a:lnTo>
                </a:path>
                <a:path w="7248525" h="4961255">
                  <a:moveTo>
                    <a:pt x="6443472" y="4877181"/>
                  </a:moveTo>
                  <a:lnTo>
                    <a:pt x="6443472" y="4960988"/>
                  </a:lnTo>
                </a:path>
                <a:path w="7248525" h="4961255">
                  <a:moveTo>
                    <a:pt x="6443472" y="1061084"/>
                  </a:moveTo>
                  <a:lnTo>
                    <a:pt x="6443472" y="1228725"/>
                  </a:lnTo>
                </a:path>
                <a:path w="7248525" h="4961255">
                  <a:moveTo>
                    <a:pt x="6443472" y="678561"/>
                  </a:moveTo>
                  <a:lnTo>
                    <a:pt x="6443472" y="847725"/>
                  </a:lnTo>
                </a:path>
                <a:path w="7248525" h="4961255">
                  <a:moveTo>
                    <a:pt x="6443472" y="2205608"/>
                  </a:moveTo>
                  <a:lnTo>
                    <a:pt x="6443472" y="2373248"/>
                  </a:lnTo>
                </a:path>
                <a:path w="7248525" h="4961255">
                  <a:moveTo>
                    <a:pt x="6443472" y="1824608"/>
                  </a:moveTo>
                  <a:lnTo>
                    <a:pt x="6443472" y="1992249"/>
                  </a:lnTo>
                </a:path>
                <a:path w="7248525" h="4961255">
                  <a:moveTo>
                    <a:pt x="6443472" y="3350132"/>
                  </a:moveTo>
                  <a:lnTo>
                    <a:pt x="6443472" y="3519297"/>
                  </a:lnTo>
                </a:path>
                <a:path w="7248525" h="4961255">
                  <a:moveTo>
                    <a:pt x="6443472" y="2969133"/>
                  </a:moveTo>
                  <a:lnTo>
                    <a:pt x="6443472" y="3136772"/>
                  </a:lnTo>
                </a:path>
                <a:path w="7248525" h="4961255">
                  <a:moveTo>
                    <a:pt x="6443472" y="4113656"/>
                  </a:moveTo>
                  <a:lnTo>
                    <a:pt x="6443472" y="4281297"/>
                  </a:lnTo>
                </a:path>
                <a:path w="7248525" h="4961255">
                  <a:moveTo>
                    <a:pt x="6443472" y="3732656"/>
                  </a:moveTo>
                  <a:lnTo>
                    <a:pt x="6443472" y="3900297"/>
                  </a:lnTo>
                </a:path>
                <a:path w="7248525" h="4961255">
                  <a:moveTo>
                    <a:pt x="6443472" y="2586609"/>
                  </a:moveTo>
                  <a:lnTo>
                    <a:pt x="6443472" y="2755772"/>
                  </a:lnTo>
                </a:path>
                <a:path w="7248525" h="4961255">
                  <a:moveTo>
                    <a:pt x="6443472" y="1442084"/>
                  </a:moveTo>
                  <a:lnTo>
                    <a:pt x="6443472" y="1611249"/>
                  </a:lnTo>
                </a:path>
                <a:path w="7248525" h="4961255">
                  <a:moveTo>
                    <a:pt x="6443472" y="297561"/>
                  </a:moveTo>
                  <a:lnTo>
                    <a:pt x="6443472" y="465200"/>
                  </a:lnTo>
                </a:path>
                <a:path w="7248525" h="4961255">
                  <a:moveTo>
                    <a:pt x="6443472" y="0"/>
                  </a:moveTo>
                  <a:lnTo>
                    <a:pt x="6443472" y="84200"/>
                  </a:lnTo>
                </a:path>
                <a:path w="7248525" h="4961255">
                  <a:moveTo>
                    <a:pt x="7248271" y="0"/>
                  </a:moveTo>
                  <a:lnTo>
                    <a:pt x="7248271" y="49609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49117" y="1472183"/>
              <a:ext cx="6195695" cy="4792980"/>
            </a:xfrm>
            <a:custGeom>
              <a:avLst/>
              <a:gdLst/>
              <a:ahLst/>
              <a:cxnLst/>
              <a:rect l="l" t="t" r="r" b="b"/>
              <a:pathLst>
                <a:path w="6195695" h="4792980">
                  <a:moveTo>
                    <a:pt x="4336415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4336415" y="2884932"/>
                  </a:lnTo>
                  <a:lnTo>
                    <a:pt x="4336415" y="2671572"/>
                  </a:lnTo>
                  <a:close/>
                </a:path>
                <a:path w="6195695" h="4792980">
                  <a:moveTo>
                    <a:pt x="4529963" y="3435096"/>
                  </a:moveTo>
                  <a:lnTo>
                    <a:pt x="0" y="3435096"/>
                  </a:lnTo>
                  <a:lnTo>
                    <a:pt x="0" y="3648456"/>
                  </a:lnTo>
                  <a:lnTo>
                    <a:pt x="4529963" y="3648456"/>
                  </a:lnTo>
                  <a:lnTo>
                    <a:pt x="4529963" y="3435096"/>
                  </a:lnTo>
                  <a:close/>
                </a:path>
                <a:path w="6195695" h="4792980">
                  <a:moveTo>
                    <a:pt x="4808855" y="381000"/>
                  </a:moveTo>
                  <a:lnTo>
                    <a:pt x="0" y="381000"/>
                  </a:lnTo>
                  <a:lnTo>
                    <a:pt x="0" y="594360"/>
                  </a:lnTo>
                  <a:lnTo>
                    <a:pt x="4808855" y="594360"/>
                  </a:lnTo>
                  <a:lnTo>
                    <a:pt x="4808855" y="381000"/>
                  </a:lnTo>
                  <a:close/>
                </a:path>
                <a:path w="6195695" h="4792980">
                  <a:moveTo>
                    <a:pt x="4831715" y="2289048"/>
                  </a:moveTo>
                  <a:lnTo>
                    <a:pt x="0" y="2289048"/>
                  </a:lnTo>
                  <a:lnTo>
                    <a:pt x="0" y="2502408"/>
                  </a:lnTo>
                  <a:lnTo>
                    <a:pt x="4831715" y="2502408"/>
                  </a:lnTo>
                  <a:lnTo>
                    <a:pt x="4831715" y="2289048"/>
                  </a:lnTo>
                  <a:close/>
                </a:path>
                <a:path w="6195695" h="4792980">
                  <a:moveTo>
                    <a:pt x="5011547" y="1144524"/>
                  </a:moveTo>
                  <a:lnTo>
                    <a:pt x="0" y="1144524"/>
                  </a:lnTo>
                  <a:lnTo>
                    <a:pt x="0" y="1357884"/>
                  </a:lnTo>
                  <a:lnTo>
                    <a:pt x="5011547" y="1357884"/>
                  </a:lnTo>
                  <a:lnTo>
                    <a:pt x="5011547" y="1144524"/>
                  </a:lnTo>
                  <a:close/>
                </a:path>
                <a:path w="6195695" h="4792980">
                  <a:moveTo>
                    <a:pt x="5195951" y="3816096"/>
                  </a:moveTo>
                  <a:lnTo>
                    <a:pt x="0" y="3816096"/>
                  </a:lnTo>
                  <a:lnTo>
                    <a:pt x="0" y="4029456"/>
                  </a:lnTo>
                  <a:lnTo>
                    <a:pt x="5195951" y="4029456"/>
                  </a:lnTo>
                  <a:lnTo>
                    <a:pt x="5195951" y="3816096"/>
                  </a:lnTo>
                  <a:close/>
                </a:path>
                <a:path w="6195695" h="4792980">
                  <a:moveTo>
                    <a:pt x="5221859" y="1908048"/>
                  </a:moveTo>
                  <a:lnTo>
                    <a:pt x="0" y="1908048"/>
                  </a:lnTo>
                  <a:lnTo>
                    <a:pt x="0" y="2121408"/>
                  </a:lnTo>
                  <a:lnTo>
                    <a:pt x="5221859" y="2121408"/>
                  </a:lnTo>
                  <a:lnTo>
                    <a:pt x="5221859" y="1908048"/>
                  </a:lnTo>
                  <a:close/>
                </a:path>
                <a:path w="6195695" h="4792980">
                  <a:moveTo>
                    <a:pt x="5288915" y="4197096"/>
                  </a:moveTo>
                  <a:lnTo>
                    <a:pt x="0" y="4197096"/>
                  </a:lnTo>
                  <a:lnTo>
                    <a:pt x="0" y="4410456"/>
                  </a:lnTo>
                  <a:lnTo>
                    <a:pt x="5288915" y="4410456"/>
                  </a:lnTo>
                  <a:lnTo>
                    <a:pt x="5288915" y="4197096"/>
                  </a:lnTo>
                  <a:close/>
                </a:path>
                <a:path w="6195695" h="4792980">
                  <a:moveTo>
                    <a:pt x="531329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5313299" y="213360"/>
                  </a:lnTo>
                  <a:lnTo>
                    <a:pt x="5313299" y="0"/>
                  </a:lnTo>
                  <a:close/>
                </a:path>
                <a:path w="6195695" h="4792980">
                  <a:moveTo>
                    <a:pt x="5424551" y="1527048"/>
                  </a:moveTo>
                  <a:lnTo>
                    <a:pt x="0" y="1527048"/>
                  </a:lnTo>
                  <a:lnTo>
                    <a:pt x="0" y="1740408"/>
                  </a:lnTo>
                  <a:lnTo>
                    <a:pt x="5424551" y="1740408"/>
                  </a:lnTo>
                  <a:lnTo>
                    <a:pt x="5424551" y="1527048"/>
                  </a:lnTo>
                  <a:close/>
                </a:path>
                <a:path w="6195695" h="4792980">
                  <a:moveTo>
                    <a:pt x="5721731" y="3052572"/>
                  </a:moveTo>
                  <a:lnTo>
                    <a:pt x="0" y="3052572"/>
                  </a:lnTo>
                  <a:lnTo>
                    <a:pt x="0" y="3265932"/>
                  </a:lnTo>
                  <a:lnTo>
                    <a:pt x="5721731" y="3265932"/>
                  </a:lnTo>
                  <a:lnTo>
                    <a:pt x="5721731" y="3052572"/>
                  </a:lnTo>
                  <a:close/>
                </a:path>
                <a:path w="6195695" h="4792980">
                  <a:moveTo>
                    <a:pt x="6028055" y="763524"/>
                  </a:moveTo>
                  <a:lnTo>
                    <a:pt x="0" y="763524"/>
                  </a:lnTo>
                  <a:lnTo>
                    <a:pt x="0" y="976884"/>
                  </a:lnTo>
                  <a:lnTo>
                    <a:pt x="6028055" y="976884"/>
                  </a:lnTo>
                  <a:lnTo>
                    <a:pt x="6028055" y="763524"/>
                  </a:lnTo>
                  <a:close/>
                </a:path>
                <a:path w="6195695" h="4792980">
                  <a:moveTo>
                    <a:pt x="6195695" y="4579620"/>
                  </a:moveTo>
                  <a:lnTo>
                    <a:pt x="0" y="4579620"/>
                  </a:lnTo>
                  <a:lnTo>
                    <a:pt x="0" y="4792980"/>
                  </a:lnTo>
                  <a:lnTo>
                    <a:pt x="6195695" y="4792980"/>
                  </a:lnTo>
                  <a:lnTo>
                    <a:pt x="6195695" y="457962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685532" y="1472183"/>
              <a:ext cx="3717290" cy="4792980"/>
            </a:xfrm>
            <a:custGeom>
              <a:avLst/>
              <a:gdLst/>
              <a:ahLst/>
              <a:cxnLst/>
              <a:rect l="l" t="t" r="r" b="b"/>
              <a:pathLst>
                <a:path w="3717290" h="4792980">
                  <a:moveTo>
                    <a:pt x="1239012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1239012" y="2884932"/>
                  </a:lnTo>
                  <a:lnTo>
                    <a:pt x="1239012" y="2671572"/>
                  </a:lnTo>
                  <a:close/>
                </a:path>
                <a:path w="3717290" h="4792980">
                  <a:moveTo>
                    <a:pt x="2002536" y="381000"/>
                  </a:moveTo>
                  <a:lnTo>
                    <a:pt x="472440" y="381000"/>
                  </a:lnTo>
                  <a:lnTo>
                    <a:pt x="472440" y="594360"/>
                  </a:lnTo>
                  <a:lnTo>
                    <a:pt x="2002536" y="594360"/>
                  </a:lnTo>
                  <a:lnTo>
                    <a:pt x="2002536" y="381000"/>
                  </a:lnTo>
                  <a:close/>
                </a:path>
                <a:path w="3717290" h="4792980">
                  <a:moveTo>
                    <a:pt x="2157984" y="3816096"/>
                  </a:moveTo>
                  <a:lnTo>
                    <a:pt x="859536" y="3816096"/>
                  </a:lnTo>
                  <a:lnTo>
                    <a:pt x="859536" y="4029456"/>
                  </a:lnTo>
                  <a:lnTo>
                    <a:pt x="2157984" y="4029456"/>
                  </a:lnTo>
                  <a:lnTo>
                    <a:pt x="2157984" y="3816096"/>
                  </a:lnTo>
                  <a:close/>
                </a:path>
                <a:path w="3717290" h="4792980">
                  <a:moveTo>
                    <a:pt x="2196084" y="1144524"/>
                  </a:moveTo>
                  <a:lnTo>
                    <a:pt x="675132" y="1144524"/>
                  </a:lnTo>
                  <a:lnTo>
                    <a:pt x="675132" y="1357884"/>
                  </a:lnTo>
                  <a:lnTo>
                    <a:pt x="2196084" y="1357884"/>
                  </a:lnTo>
                  <a:lnTo>
                    <a:pt x="2196084" y="1144524"/>
                  </a:lnTo>
                  <a:close/>
                </a:path>
                <a:path w="3717290" h="4792980">
                  <a:moveTo>
                    <a:pt x="2333244" y="3435096"/>
                  </a:moveTo>
                  <a:lnTo>
                    <a:pt x="193548" y="3435096"/>
                  </a:lnTo>
                  <a:lnTo>
                    <a:pt x="193548" y="3648456"/>
                  </a:lnTo>
                  <a:lnTo>
                    <a:pt x="2333244" y="3648456"/>
                  </a:lnTo>
                  <a:lnTo>
                    <a:pt x="2333244" y="3435096"/>
                  </a:lnTo>
                  <a:close/>
                </a:path>
                <a:path w="3717290" h="4792980">
                  <a:moveTo>
                    <a:pt x="2634996" y="4197096"/>
                  </a:moveTo>
                  <a:lnTo>
                    <a:pt x="952500" y="4197096"/>
                  </a:lnTo>
                  <a:lnTo>
                    <a:pt x="952500" y="4410456"/>
                  </a:lnTo>
                  <a:lnTo>
                    <a:pt x="2634996" y="4410456"/>
                  </a:lnTo>
                  <a:lnTo>
                    <a:pt x="2634996" y="4197096"/>
                  </a:lnTo>
                  <a:close/>
                </a:path>
                <a:path w="3717290" h="4792980">
                  <a:moveTo>
                    <a:pt x="2712720" y="0"/>
                  </a:moveTo>
                  <a:lnTo>
                    <a:pt x="976884" y="0"/>
                  </a:lnTo>
                  <a:lnTo>
                    <a:pt x="976884" y="213360"/>
                  </a:lnTo>
                  <a:lnTo>
                    <a:pt x="2712720" y="213360"/>
                  </a:lnTo>
                  <a:lnTo>
                    <a:pt x="2712720" y="0"/>
                  </a:lnTo>
                  <a:close/>
                </a:path>
                <a:path w="3717290" h="4792980">
                  <a:moveTo>
                    <a:pt x="2822448" y="2289048"/>
                  </a:moveTo>
                  <a:lnTo>
                    <a:pt x="495300" y="2289048"/>
                  </a:lnTo>
                  <a:lnTo>
                    <a:pt x="495300" y="2502408"/>
                  </a:lnTo>
                  <a:lnTo>
                    <a:pt x="2822448" y="2502408"/>
                  </a:lnTo>
                  <a:lnTo>
                    <a:pt x="2822448" y="2289048"/>
                  </a:lnTo>
                  <a:close/>
                </a:path>
                <a:path w="3717290" h="4792980">
                  <a:moveTo>
                    <a:pt x="2840736" y="1527048"/>
                  </a:moveTo>
                  <a:lnTo>
                    <a:pt x="1088136" y="1527048"/>
                  </a:lnTo>
                  <a:lnTo>
                    <a:pt x="1088136" y="1740408"/>
                  </a:lnTo>
                  <a:lnTo>
                    <a:pt x="2840736" y="1740408"/>
                  </a:lnTo>
                  <a:lnTo>
                    <a:pt x="2840736" y="1527048"/>
                  </a:lnTo>
                  <a:close/>
                </a:path>
                <a:path w="3717290" h="4792980">
                  <a:moveTo>
                    <a:pt x="2869692" y="3052572"/>
                  </a:moveTo>
                  <a:lnTo>
                    <a:pt x="1385316" y="3052572"/>
                  </a:lnTo>
                  <a:lnTo>
                    <a:pt x="1385316" y="3265932"/>
                  </a:lnTo>
                  <a:lnTo>
                    <a:pt x="2869692" y="3265932"/>
                  </a:lnTo>
                  <a:lnTo>
                    <a:pt x="2869692" y="3052572"/>
                  </a:lnTo>
                  <a:close/>
                </a:path>
                <a:path w="3717290" h="4792980">
                  <a:moveTo>
                    <a:pt x="2898648" y="1908048"/>
                  </a:moveTo>
                  <a:lnTo>
                    <a:pt x="885444" y="1908048"/>
                  </a:lnTo>
                  <a:lnTo>
                    <a:pt x="885444" y="2121408"/>
                  </a:lnTo>
                  <a:lnTo>
                    <a:pt x="2898648" y="2121408"/>
                  </a:lnTo>
                  <a:lnTo>
                    <a:pt x="2898648" y="1908048"/>
                  </a:lnTo>
                  <a:close/>
                </a:path>
                <a:path w="3717290" h="4792980">
                  <a:moveTo>
                    <a:pt x="3098292" y="4579620"/>
                  </a:moveTo>
                  <a:lnTo>
                    <a:pt x="1859280" y="4579620"/>
                  </a:lnTo>
                  <a:lnTo>
                    <a:pt x="1859280" y="4792980"/>
                  </a:lnTo>
                  <a:lnTo>
                    <a:pt x="3098292" y="4792980"/>
                  </a:lnTo>
                  <a:lnTo>
                    <a:pt x="3098292" y="4579620"/>
                  </a:lnTo>
                  <a:close/>
                </a:path>
                <a:path w="3717290" h="4792980">
                  <a:moveTo>
                    <a:pt x="3717036" y="763524"/>
                  </a:moveTo>
                  <a:lnTo>
                    <a:pt x="1691640" y="763524"/>
                  </a:lnTo>
                  <a:lnTo>
                    <a:pt x="1691640" y="976884"/>
                  </a:lnTo>
                  <a:lnTo>
                    <a:pt x="3717036" y="976884"/>
                  </a:lnTo>
                  <a:lnTo>
                    <a:pt x="3717036" y="76352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924544" y="1472183"/>
              <a:ext cx="2478405" cy="4792980"/>
            </a:xfrm>
            <a:custGeom>
              <a:avLst/>
              <a:gdLst/>
              <a:ahLst/>
              <a:cxnLst/>
              <a:rect l="l" t="t" r="r" b="b"/>
              <a:pathLst>
                <a:path w="2478404" h="4792980">
                  <a:moveTo>
                    <a:pt x="2478024" y="4579620"/>
                  </a:moveTo>
                  <a:lnTo>
                    <a:pt x="1859280" y="4579620"/>
                  </a:lnTo>
                  <a:lnTo>
                    <a:pt x="1859280" y="4792980"/>
                  </a:lnTo>
                  <a:lnTo>
                    <a:pt x="2478024" y="4792980"/>
                  </a:lnTo>
                  <a:lnTo>
                    <a:pt x="2478024" y="4579620"/>
                  </a:lnTo>
                  <a:close/>
                </a:path>
                <a:path w="2478404" h="4792980">
                  <a:moveTo>
                    <a:pt x="2478024" y="4197096"/>
                  </a:moveTo>
                  <a:lnTo>
                    <a:pt x="1395984" y="4197096"/>
                  </a:lnTo>
                  <a:lnTo>
                    <a:pt x="1395984" y="4410456"/>
                  </a:lnTo>
                  <a:lnTo>
                    <a:pt x="2478024" y="4410456"/>
                  </a:lnTo>
                  <a:lnTo>
                    <a:pt x="2478024" y="4197096"/>
                  </a:lnTo>
                  <a:close/>
                </a:path>
                <a:path w="2478404" h="4792980">
                  <a:moveTo>
                    <a:pt x="2478024" y="3816096"/>
                  </a:moveTo>
                  <a:lnTo>
                    <a:pt x="918972" y="3816096"/>
                  </a:lnTo>
                  <a:lnTo>
                    <a:pt x="918972" y="4029456"/>
                  </a:lnTo>
                  <a:lnTo>
                    <a:pt x="2478024" y="4029456"/>
                  </a:lnTo>
                  <a:lnTo>
                    <a:pt x="2478024" y="3816096"/>
                  </a:lnTo>
                  <a:close/>
                </a:path>
                <a:path w="2478404" h="4792980">
                  <a:moveTo>
                    <a:pt x="2478024" y="3435096"/>
                  </a:moveTo>
                  <a:lnTo>
                    <a:pt x="1094232" y="3435096"/>
                  </a:lnTo>
                  <a:lnTo>
                    <a:pt x="1094232" y="3648456"/>
                  </a:lnTo>
                  <a:lnTo>
                    <a:pt x="2478024" y="3648456"/>
                  </a:lnTo>
                  <a:lnTo>
                    <a:pt x="2478024" y="3435096"/>
                  </a:lnTo>
                  <a:close/>
                </a:path>
                <a:path w="2478404" h="4792980">
                  <a:moveTo>
                    <a:pt x="2478024" y="3052572"/>
                  </a:moveTo>
                  <a:lnTo>
                    <a:pt x="1630680" y="3052572"/>
                  </a:lnTo>
                  <a:lnTo>
                    <a:pt x="1630680" y="3265932"/>
                  </a:lnTo>
                  <a:lnTo>
                    <a:pt x="2478024" y="3265932"/>
                  </a:lnTo>
                  <a:lnTo>
                    <a:pt x="2478024" y="3052572"/>
                  </a:lnTo>
                  <a:close/>
                </a:path>
                <a:path w="2478404" h="4792980">
                  <a:moveTo>
                    <a:pt x="2478024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2478024" y="2884932"/>
                  </a:lnTo>
                  <a:lnTo>
                    <a:pt x="2478024" y="2671572"/>
                  </a:lnTo>
                  <a:close/>
                </a:path>
                <a:path w="2478404" h="4792980">
                  <a:moveTo>
                    <a:pt x="2478024" y="2289048"/>
                  </a:moveTo>
                  <a:lnTo>
                    <a:pt x="1583436" y="2289048"/>
                  </a:lnTo>
                  <a:lnTo>
                    <a:pt x="1583436" y="2502408"/>
                  </a:lnTo>
                  <a:lnTo>
                    <a:pt x="2478024" y="2502408"/>
                  </a:lnTo>
                  <a:lnTo>
                    <a:pt x="2478024" y="2289048"/>
                  </a:lnTo>
                  <a:close/>
                </a:path>
                <a:path w="2478404" h="4792980">
                  <a:moveTo>
                    <a:pt x="2478024" y="1908048"/>
                  </a:moveTo>
                  <a:lnTo>
                    <a:pt x="1659636" y="1908048"/>
                  </a:lnTo>
                  <a:lnTo>
                    <a:pt x="1659636" y="2121408"/>
                  </a:lnTo>
                  <a:lnTo>
                    <a:pt x="2478024" y="2121408"/>
                  </a:lnTo>
                  <a:lnTo>
                    <a:pt x="2478024" y="1908048"/>
                  </a:lnTo>
                  <a:close/>
                </a:path>
                <a:path w="2478404" h="4792980">
                  <a:moveTo>
                    <a:pt x="2478024" y="1527048"/>
                  </a:moveTo>
                  <a:lnTo>
                    <a:pt x="1601724" y="1527048"/>
                  </a:lnTo>
                  <a:lnTo>
                    <a:pt x="1601724" y="1740408"/>
                  </a:lnTo>
                  <a:lnTo>
                    <a:pt x="2478024" y="1740408"/>
                  </a:lnTo>
                  <a:lnTo>
                    <a:pt x="2478024" y="1527048"/>
                  </a:lnTo>
                  <a:close/>
                </a:path>
                <a:path w="2478404" h="4792980">
                  <a:moveTo>
                    <a:pt x="2478024" y="1144524"/>
                  </a:moveTo>
                  <a:lnTo>
                    <a:pt x="957072" y="1144524"/>
                  </a:lnTo>
                  <a:lnTo>
                    <a:pt x="957072" y="1357884"/>
                  </a:lnTo>
                  <a:lnTo>
                    <a:pt x="2478024" y="1357884"/>
                  </a:lnTo>
                  <a:lnTo>
                    <a:pt x="2478024" y="1144524"/>
                  </a:lnTo>
                  <a:close/>
                </a:path>
                <a:path w="2478404" h="4792980">
                  <a:moveTo>
                    <a:pt x="2478024" y="381000"/>
                  </a:moveTo>
                  <a:lnTo>
                    <a:pt x="763524" y="381000"/>
                  </a:lnTo>
                  <a:lnTo>
                    <a:pt x="763524" y="594360"/>
                  </a:lnTo>
                  <a:lnTo>
                    <a:pt x="2478024" y="594360"/>
                  </a:lnTo>
                  <a:lnTo>
                    <a:pt x="2478024" y="381000"/>
                  </a:lnTo>
                  <a:close/>
                </a:path>
                <a:path w="2478404" h="4792980">
                  <a:moveTo>
                    <a:pt x="2478024" y="0"/>
                  </a:moveTo>
                  <a:lnTo>
                    <a:pt x="1473708" y="0"/>
                  </a:lnTo>
                  <a:lnTo>
                    <a:pt x="1473708" y="213360"/>
                  </a:lnTo>
                  <a:lnTo>
                    <a:pt x="2478024" y="213360"/>
                  </a:lnTo>
                  <a:lnTo>
                    <a:pt x="2478024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49116" y="1387983"/>
              <a:ext cx="0" cy="4961255"/>
            </a:xfrm>
            <a:custGeom>
              <a:avLst/>
              <a:gdLst/>
              <a:ahLst/>
              <a:cxnLst/>
              <a:rect l="l" t="t" r="r" b="b"/>
              <a:pathLst>
                <a:path w="0" h="4961255">
                  <a:moveTo>
                    <a:pt x="0" y="49609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822051" y="451815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798302" y="3754628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36909" y="337299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807700" y="2990799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59653" y="2609469"/>
            <a:ext cx="5440680" cy="211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885">
              <a:lnSpc>
                <a:spcPct val="100000"/>
              </a:lnSpc>
              <a:spcBef>
                <a:spcPts val="100"/>
              </a:spcBef>
              <a:tabLst>
                <a:tab pos="3616325" algn="l"/>
                <a:tab pos="513778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ctr" marR="439420">
              <a:lnSpc>
                <a:spcPct val="100000"/>
              </a:lnSpc>
              <a:tabLst>
                <a:tab pos="358838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455295">
              <a:lnSpc>
                <a:spcPct val="100000"/>
              </a:lnSpc>
              <a:tabLst>
                <a:tab pos="407352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260350">
              <a:lnSpc>
                <a:spcPct val="100000"/>
              </a:lnSpc>
              <a:tabLst>
                <a:tab pos="383984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ctr" marR="470534">
              <a:lnSpc>
                <a:spcPct val="100000"/>
              </a:lnSpc>
              <a:tabLst>
                <a:tab pos="2788285" algn="l"/>
                <a:tab pos="464693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31%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ctr" marR="128905">
              <a:lnSpc>
                <a:spcPct val="100000"/>
              </a:lnSpc>
              <a:spcBef>
                <a:spcPts val="5"/>
              </a:spcBef>
              <a:tabLst>
                <a:tab pos="360299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456682" y="4899786"/>
            <a:ext cx="5754370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34645">
              <a:lnSpc>
                <a:spcPct val="100000"/>
              </a:lnSpc>
              <a:spcBef>
                <a:spcPts val="100"/>
              </a:spcBef>
              <a:tabLst>
                <a:tab pos="3334385" algn="l"/>
                <a:tab pos="509651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344805">
              <a:lnSpc>
                <a:spcPct val="100000"/>
              </a:lnSpc>
              <a:tabLst>
                <a:tab pos="3592829" algn="l"/>
                <a:tab pos="502221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marL="391795">
              <a:lnSpc>
                <a:spcPct val="100000"/>
              </a:lnSpc>
              <a:spcBef>
                <a:spcPts val="5"/>
              </a:spcBef>
              <a:tabLst>
                <a:tab pos="3877945" algn="l"/>
                <a:tab pos="526034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844550">
              <a:lnSpc>
                <a:spcPct val="100000"/>
              </a:lnSpc>
              <a:tabLst>
                <a:tab pos="4562475" algn="l"/>
                <a:tab pos="553275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algn="ctr" marR="294005">
              <a:lnSpc>
                <a:spcPct val="100000"/>
              </a:lnSpc>
              <a:tabLst>
                <a:tab pos="805180" algn="l"/>
                <a:tab pos="1610360" algn="l"/>
                <a:tab pos="2416175" algn="l"/>
                <a:tab pos="3221355" algn="l"/>
                <a:tab pos="4027170" algn="l"/>
                <a:tab pos="4832350" algn="l"/>
              </a:tabLst>
            </a:pPr>
            <a:r>
              <a:rPr dirty="0" sz="1200" spc="30" b="1">
                <a:latin typeface="Calibri"/>
                <a:cs typeface="Calibri"/>
              </a:rPr>
              <a:t>30%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5" b="1">
                <a:latin typeface="Calibri"/>
                <a:cs typeface="Calibri"/>
              </a:rPr>
              <a:t>40%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50%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60%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70%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80%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205718" y="6423152"/>
            <a:ext cx="7562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</a:tabLst>
            </a:pPr>
            <a:r>
              <a:rPr dirty="0" sz="1200" spc="-20" b="1">
                <a:latin typeface="Calibri"/>
                <a:cs typeface="Calibri"/>
              </a:rPr>
              <a:t>100%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baseline="2314" sz="1800" spc="-37" b="1">
                <a:solidFill>
                  <a:srgbClr val="006FC0"/>
                </a:solidFill>
                <a:latin typeface="Calibri"/>
                <a:cs typeface="Calibri"/>
              </a:rPr>
              <a:t>57</a:t>
            </a:r>
            <a:endParaRPr baseline="2314"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32150" y="6423152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9719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02504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8805" y="1280566"/>
            <a:ext cx="2875915" cy="498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65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-10" b="1">
                <a:latin typeface="Calibri"/>
                <a:cs typeface="Calibri"/>
              </a:rPr>
              <a:t>Αττική</a:t>
            </a:r>
            <a:endParaRPr sz="1600">
              <a:latin typeface="Calibri"/>
              <a:cs typeface="Calibri"/>
            </a:endParaRPr>
          </a:p>
          <a:p>
            <a:pPr algn="r" marL="97155" marR="5080" indent="880110">
              <a:lnSpc>
                <a:spcPct val="156500"/>
              </a:lnSpc>
            </a:pP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 </a:t>
            </a:r>
            <a:r>
              <a:rPr dirty="0" sz="1600" spc="70" b="1">
                <a:latin typeface="Calibri"/>
                <a:cs typeface="Calibri"/>
              </a:rPr>
              <a:t>Στερεά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691001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416166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819770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841496" y="1108963"/>
            <a:ext cx="7266940" cy="1327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38120" algn="l"/>
                <a:tab pos="4141470" algn="l"/>
              </a:tabLst>
            </a:pPr>
            <a:r>
              <a:rPr dirty="0" sz="1600" spc="60" b="1">
                <a:latin typeface="Calibri"/>
                <a:cs typeface="Calibri"/>
              </a:rPr>
              <a:t>Ηλεκτρονική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πλατφόρμα</a:t>
            </a:r>
            <a:r>
              <a:rPr dirty="0" sz="1600" b="1">
                <a:latin typeface="Calibri"/>
                <a:cs typeface="Calibri"/>
              </a:rPr>
              <a:t>	Και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τα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δύο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10" b="1">
                <a:latin typeface="Calibri"/>
                <a:cs typeface="Calibri"/>
              </a:rPr>
              <a:t>Υπηρεσία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ΓΕΜΗ </a:t>
            </a:r>
            <a:r>
              <a:rPr dirty="0" sz="1600" spc="65" b="1">
                <a:latin typeface="Calibri"/>
                <a:cs typeface="Calibri"/>
              </a:rPr>
              <a:t>στο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Επιμελητήριο</a:t>
            </a:r>
            <a:endParaRPr sz="1600">
              <a:latin typeface="Calibri"/>
              <a:cs typeface="Calibri"/>
            </a:endParaRPr>
          </a:p>
          <a:p>
            <a:pPr marL="2019300">
              <a:lnSpc>
                <a:spcPct val="100000"/>
              </a:lnSpc>
              <a:spcBef>
                <a:spcPts val="880"/>
              </a:spcBef>
              <a:tabLst>
                <a:tab pos="5544185" algn="l"/>
                <a:tab pos="691451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1766570">
              <a:lnSpc>
                <a:spcPct val="100000"/>
              </a:lnSpc>
              <a:tabLst>
                <a:tab pos="4937125" algn="l"/>
                <a:tab pos="655955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2376805">
              <a:lnSpc>
                <a:spcPct val="100000"/>
              </a:lnSpc>
              <a:tabLst>
                <a:tab pos="640397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7845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Χρήση</a:t>
            </a:r>
            <a:r>
              <a:rPr dirty="0" spc="-110"/>
              <a:t> </a:t>
            </a:r>
            <a:r>
              <a:rPr dirty="0" spc="100"/>
              <a:t>Πλατφόρμας</a:t>
            </a:r>
            <a:r>
              <a:rPr dirty="0" spc="-8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130"/>
              <a:t>Υπηρεσίας</a:t>
            </a:r>
            <a:r>
              <a:rPr dirty="0" spc="-100"/>
              <a:t> </a:t>
            </a:r>
            <a:r>
              <a:rPr dirty="0" spc="100"/>
              <a:t>Επιμελητηρίου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2808"/>
            <a:ext cx="58026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65" b="1" i="1">
                <a:solidFill>
                  <a:srgbClr val="FF6600"/>
                </a:solidFill>
                <a:latin typeface="Calibri"/>
                <a:cs typeface="Calibri"/>
              </a:rPr>
              <a:t>Αίτηση</a:t>
            </a:r>
            <a:r>
              <a:rPr dirty="0" sz="2200" spc="-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105" b="1" i="1">
                <a:solidFill>
                  <a:srgbClr val="FF6600"/>
                </a:solidFill>
                <a:latin typeface="Calibri"/>
                <a:cs typeface="Calibri"/>
              </a:rPr>
              <a:t>έκδοσης</a:t>
            </a:r>
            <a:r>
              <a:rPr dirty="0" sz="2200" spc="1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55" b="1" i="1">
                <a:solidFill>
                  <a:srgbClr val="FF6600"/>
                </a:solidFill>
                <a:latin typeface="Calibri"/>
                <a:cs typeface="Calibri"/>
              </a:rPr>
              <a:t>πιστοποιητικών/</a:t>
            </a:r>
            <a:r>
              <a:rPr dirty="0" sz="2200" spc="3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55" b="1" i="1">
                <a:solidFill>
                  <a:srgbClr val="FF6600"/>
                </a:solidFill>
                <a:latin typeface="Calibri"/>
                <a:cs typeface="Calibri"/>
              </a:rPr>
              <a:t>Αντιγράφων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205718" y="6423152"/>
            <a:ext cx="7562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</a:tabLst>
            </a:pPr>
            <a:r>
              <a:rPr dirty="0" sz="1200" spc="-20" b="1">
                <a:latin typeface="Calibri"/>
                <a:cs typeface="Calibri"/>
              </a:rPr>
              <a:t>100%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baseline="2314" sz="1800" spc="-37" b="1">
                <a:solidFill>
                  <a:srgbClr val="006FC0"/>
                </a:solidFill>
                <a:latin typeface="Calibri"/>
                <a:cs typeface="Calibri"/>
              </a:rPr>
              <a:t>59</a:t>
            </a:r>
            <a:endParaRPr baseline="2314"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44354" y="1387983"/>
            <a:ext cx="8063230" cy="4961255"/>
            <a:chOff x="3344354" y="1387983"/>
            <a:chExt cx="8063230" cy="4961255"/>
          </a:xfrm>
        </p:grpSpPr>
        <p:sp>
          <p:nvSpPr>
            <p:cNvPr id="6" name="object 6" descr=""/>
            <p:cNvSpPr/>
            <p:nvPr/>
          </p:nvSpPr>
          <p:spPr>
            <a:xfrm>
              <a:off x="4154423" y="1387983"/>
              <a:ext cx="7248525" cy="4961255"/>
            </a:xfrm>
            <a:custGeom>
              <a:avLst/>
              <a:gdLst/>
              <a:ahLst/>
              <a:cxnLst/>
              <a:rect l="l" t="t" r="r" b="b"/>
              <a:pathLst>
                <a:path w="7248525" h="4961255">
                  <a:moveTo>
                    <a:pt x="0" y="4877181"/>
                  </a:moveTo>
                  <a:lnTo>
                    <a:pt x="0" y="4960988"/>
                  </a:lnTo>
                </a:path>
                <a:path w="7248525" h="4961255">
                  <a:moveTo>
                    <a:pt x="0" y="4494657"/>
                  </a:moveTo>
                  <a:lnTo>
                    <a:pt x="0" y="4663820"/>
                  </a:lnTo>
                </a:path>
                <a:path w="7248525" h="4961255">
                  <a:moveTo>
                    <a:pt x="0" y="4113656"/>
                  </a:moveTo>
                  <a:lnTo>
                    <a:pt x="0" y="4281297"/>
                  </a:lnTo>
                </a:path>
                <a:path w="7248525" h="4961255">
                  <a:moveTo>
                    <a:pt x="0" y="3732656"/>
                  </a:moveTo>
                  <a:lnTo>
                    <a:pt x="0" y="3900297"/>
                  </a:lnTo>
                </a:path>
                <a:path w="7248525" h="4961255">
                  <a:moveTo>
                    <a:pt x="0" y="3350132"/>
                  </a:moveTo>
                  <a:lnTo>
                    <a:pt x="0" y="3519297"/>
                  </a:lnTo>
                </a:path>
                <a:path w="7248525" h="4961255">
                  <a:moveTo>
                    <a:pt x="0" y="2969133"/>
                  </a:moveTo>
                  <a:lnTo>
                    <a:pt x="0" y="3136772"/>
                  </a:lnTo>
                </a:path>
                <a:path w="7248525" h="4961255">
                  <a:moveTo>
                    <a:pt x="0" y="2586609"/>
                  </a:moveTo>
                  <a:lnTo>
                    <a:pt x="0" y="2755772"/>
                  </a:lnTo>
                </a:path>
                <a:path w="7248525" h="4961255">
                  <a:moveTo>
                    <a:pt x="0" y="2205608"/>
                  </a:moveTo>
                  <a:lnTo>
                    <a:pt x="0" y="2373248"/>
                  </a:lnTo>
                </a:path>
                <a:path w="7248525" h="4961255">
                  <a:moveTo>
                    <a:pt x="0" y="1824608"/>
                  </a:moveTo>
                  <a:lnTo>
                    <a:pt x="0" y="1992249"/>
                  </a:lnTo>
                </a:path>
                <a:path w="7248525" h="4961255">
                  <a:moveTo>
                    <a:pt x="0" y="1442084"/>
                  </a:moveTo>
                  <a:lnTo>
                    <a:pt x="0" y="1611249"/>
                  </a:lnTo>
                </a:path>
                <a:path w="7248525" h="4961255">
                  <a:moveTo>
                    <a:pt x="0" y="1061084"/>
                  </a:moveTo>
                  <a:lnTo>
                    <a:pt x="0" y="1228725"/>
                  </a:lnTo>
                </a:path>
                <a:path w="7248525" h="4961255">
                  <a:moveTo>
                    <a:pt x="0" y="678561"/>
                  </a:moveTo>
                  <a:lnTo>
                    <a:pt x="0" y="847725"/>
                  </a:lnTo>
                </a:path>
                <a:path w="7248525" h="4961255">
                  <a:moveTo>
                    <a:pt x="0" y="297561"/>
                  </a:moveTo>
                  <a:lnTo>
                    <a:pt x="0" y="465200"/>
                  </a:lnTo>
                </a:path>
                <a:path w="7248525" h="4961255">
                  <a:moveTo>
                    <a:pt x="0" y="0"/>
                  </a:moveTo>
                  <a:lnTo>
                    <a:pt x="0" y="84200"/>
                  </a:lnTo>
                </a:path>
                <a:path w="7248525" h="4961255">
                  <a:moveTo>
                    <a:pt x="804672" y="4877181"/>
                  </a:moveTo>
                  <a:lnTo>
                    <a:pt x="804672" y="4960988"/>
                  </a:lnTo>
                </a:path>
                <a:path w="7248525" h="4961255">
                  <a:moveTo>
                    <a:pt x="804672" y="4494657"/>
                  </a:moveTo>
                  <a:lnTo>
                    <a:pt x="804672" y="4663820"/>
                  </a:lnTo>
                </a:path>
                <a:path w="7248525" h="4961255">
                  <a:moveTo>
                    <a:pt x="804672" y="4113656"/>
                  </a:moveTo>
                  <a:lnTo>
                    <a:pt x="804672" y="4281297"/>
                  </a:lnTo>
                </a:path>
                <a:path w="7248525" h="4961255">
                  <a:moveTo>
                    <a:pt x="804672" y="3732656"/>
                  </a:moveTo>
                  <a:lnTo>
                    <a:pt x="804672" y="3900297"/>
                  </a:lnTo>
                </a:path>
                <a:path w="7248525" h="4961255">
                  <a:moveTo>
                    <a:pt x="804672" y="3350132"/>
                  </a:moveTo>
                  <a:lnTo>
                    <a:pt x="804672" y="3519297"/>
                  </a:lnTo>
                </a:path>
                <a:path w="7248525" h="4961255">
                  <a:moveTo>
                    <a:pt x="804672" y="2969133"/>
                  </a:moveTo>
                  <a:lnTo>
                    <a:pt x="804672" y="3136772"/>
                  </a:lnTo>
                </a:path>
                <a:path w="7248525" h="4961255">
                  <a:moveTo>
                    <a:pt x="804672" y="1824608"/>
                  </a:moveTo>
                  <a:lnTo>
                    <a:pt x="804672" y="1992249"/>
                  </a:lnTo>
                </a:path>
                <a:path w="7248525" h="4961255">
                  <a:moveTo>
                    <a:pt x="804672" y="1061084"/>
                  </a:moveTo>
                  <a:lnTo>
                    <a:pt x="804672" y="1228725"/>
                  </a:lnTo>
                </a:path>
                <a:path w="7248525" h="4961255">
                  <a:moveTo>
                    <a:pt x="804672" y="2586609"/>
                  </a:moveTo>
                  <a:lnTo>
                    <a:pt x="804672" y="2755772"/>
                  </a:lnTo>
                </a:path>
                <a:path w="7248525" h="4961255">
                  <a:moveTo>
                    <a:pt x="804672" y="678561"/>
                  </a:moveTo>
                  <a:lnTo>
                    <a:pt x="804672" y="847725"/>
                  </a:lnTo>
                </a:path>
                <a:path w="7248525" h="4961255">
                  <a:moveTo>
                    <a:pt x="804672" y="2205608"/>
                  </a:moveTo>
                  <a:lnTo>
                    <a:pt x="804672" y="2373248"/>
                  </a:lnTo>
                </a:path>
                <a:path w="7248525" h="4961255">
                  <a:moveTo>
                    <a:pt x="804672" y="297561"/>
                  </a:moveTo>
                  <a:lnTo>
                    <a:pt x="804672" y="465200"/>
                  </a:lnTo>
                </a:path>
                <a:path w="7248525" h="4961255">
                  <a:moveTo>
                    <a:pt x="804672" y="1442084"/>
                  </a:moveTo>
                  <a:lnTo>
                    <a:pt x="804672" y="1611249"/>
                  </a:lnTo>
                </a:path>
                <a:path w="7248525" h="4961255">
                  <a:moveTo>
                    <a:pt x="804672" y="0"/>
                  </a:moveTo>
                  <a:lnTo>
                    <a:pt x="804672" y="84200"/>
                  </a:lnTo>
                </a:path>
                <a:path w="7248525" h="4961255">
                  <a:moveTo>
                    <a:pt x="1610867" y="3732656"/>
                  </a:moveTo>
                  <a:lnTo>
                    <a:pt x="1610867" y="3900297"/>
                  </a:lnTo>
                </a:path>
                <a:path w="7248525" h="4961255">
                  <a:moveTo>
                    <a:pt x="1610867" y="3350132"/>
                  </a:moveTo>
                  <a:lnTo>
                    <a:pt x="1610867" y="3519297"/>
                  </a:lnTo>
                </a:path>
                <a:path w="7248525" h="4961255">
                  <a:moveTo>
                    <a:pt x="1610867" y="2969133"/>
                  </a:moveTo>
                  <a:lnTo>
                    <a:pt x="1610867" y="3136772"/>
                  </a:lnTo>
                </a:path>
                <a:path w="7248525" h="4961255">
                  <a:moveTo>
                    <a:pt x="1610867" y="2586609"/>
                  </a:moveTo>
                  <a:lnTo>
                    <a:pt x="1610867" y="2755772"/>
                  </a:lnTo>
                </a:path>
                <a:path w="7248525" h="4961255">
                  <a:moveTo>
                    <a:pt x="1610867" y="2205608"/>
                  </a:moveTo>
                  <a:lnTo>
                    <a:pt x="1610867" y="2373248"/>
                  </a:lnTo>
                </a:path>
                <a:path w="7248525" h="4961255">
                  <a:moveTo>
                    <a:pt x="1610867" y="1824608"/>
                  </a:moveTo>
                  <a:lnTo>
                    <a:pt x="1610867" y="1992249"/>
                  </a:lnTo>
                </a:path>
                <a:path w="7248525" h="4961255">
                  <a:moveTo>
                    <a:pt x="1610867" y="1442084"/>
                  </a:moveTo>
                  <a:lnTo>
                    <a:pt x="1610867" y="1611249"/>
                  </a:lnTo>
                </a:path>
                <a:path w="7248525" h="4961255">
                  <a:moveTo>
                    <a:pt x="1610867" y="1061084"/>
                  </a:moveTo>
                  <a:lnTo>
                    <a:pt x="1610867" y="1228725"/>
                  </a:lnTo>
                </a:path>
                <a:path w="7248525" h="4961255">
                  <a:moveTo>
                    <a:pt x="1610867" y="4877181"/>
                  </a:moveTo>
                  <a:lnTo>
                    <a:pt x="1610867" y="4960988"/>
                  </a:lnTo>
                </a:path>
                <a:path w="7248525" h="4961255">
                  <a:moveTo>
                    <a:pt x="1610867" y="678561"/>
                  </a:moveTo>
                  <a:lnTo>
                    <a:pt x="1610867" y="847725"/>
                  </a:lnTo>
                </a:path>
                <a:path w="7248525" h="4961255">
                  <a:moveTo>
                    <a:pt x="1610867" y="4494657"/>
                  </a:moveTo>
                  <a:lnTo>
                    <a:pt x="1610867" y="4663820"/>
                  </a:lnTo>
                </a:path>
                <a:path w="7248525" h="4961255">
                  <a:moveTo>
                    <a:pt x="1610867" y="297561"/>
                  </a:moveTo>
                  <a:lnTo>
                    <a:pt x="1610867" y="465200"/>
                  </a:lnTo>
                </a:path>
                <a:path w="7248525" h="4961255">
                  <a:moveTo>
                    <a:pt x="1610867" y="4113656"/>
                  </a:moveTo>
                  <a:lnTo>
                    <a:pt x="1610867" y="4281297"/>
                  </a:lnTo>
                </a:path>
                <a:path w="7248525" h="4961255">
                  <a:moveTo>
                    <a:pt x="1610867" y="0"/>
                  </a:moveTo>
                  <a:lnTo>
                    <a:pt x="1610867" y="84200"/>
                  </a:lnTo>
                </a:path>
                <a:path w="7248525" h="4961255">
                  <a:moveTo>
                    <a:pt x="2415540" y="4877181"/>
                  </a:moveTo>
                  <a:lnTo>
                    <a:pt x="2415540" y="4960988"/>
                  </a:lnTo>
                </a:path>
                <a:path w="7248525" h="4961255">
                  <a:moveTo>
                    <a:pt x="2415540" y="1061084"/>
                  </a:moveTo>
                  <a:lnTo>
                    <a:pt x="2415540" y="1228725"/>
                  </a:lnTo>
                </a:path>
                <a:path w="7248525" h="4961255">
                  <a:moveTo>
                    <a:pt x="2415540" y="4494657"/>
                  </a:moveTo>
                  <a:lnTo>
                    <a:pt x="2415540" y="4663820"/>
                  </a:lnTo>
                </a:path>
                <a:path w="7248525" h="4961255">
                  <a:moveTo>
                    <a:pt x="2415540" y="3732656"/>
                  </a:moveTo>
                  <a:lnTo>
                    <a:pt x="2415540" y="3900297"/>
                  </a:lnTo>
                </a:path>
                <a:path w="7248525" h="4961255">
                  <a:moveTo>
                    <a:pt x="2415540" y="1824608"/>
                  </a:moveTo>
                  <a:lnTo>
                    <a:pt x="2415540" y="1992249"/>
                  </a:lnTo>
                </a:path>
                <a:path w="7248525" h="4961255">
                  <a:moveTo>
                    <a:pt x="2415540" y="678561"/>
                  </a:moveTo>
                  <a:lnTo>
                    <a:pt x="2415540" y="847725"/>
                  </a:lnTo>
                </a:path>
                <a:path w="7248525" h="4961255">
                  <a:moveTo>
                    <a:pt x="2415540" y="2586609"/>
                  </a:moveTo>
                  <a:lnTo>
                    <a:pt x="2415540" y="2755772"/>
                  </a:lnTo>
                </a:path>
                <a:path w="7248525" h="4961255">
                  <a:moveTo>
                    <a:pt x="2415540" y="3350132"/>
                  </a:moveTo>
                  <a:lnTo>
                    <a:pt x="2415540" y="3519297"/>
                  </a:lnTo>
                </a:path>
                <a:path w="7248525" h="4961255">
                  <a:moveTo>
                    <a:pt x="2415540" y="4113656"/>
                  </a:moveTo>
                  <a:lnTo>
                    <a:pt x="2415540" y="4281297"/>
                  </a:lnTo>
                </a:path>
                <a:path w="7248525" h="4961255">
                  <a:moveTo>
                    <a:pt x="2415540" y="297561"/>
                  </a:moveTo>
                  <a:lnTo>
                    <a:pt x="2415540" y="465200"/>
                  </a:lnTo>
                </a:path>
                <a:path w="7248525" h="4961255">
                  <a:moveTo>
                    <a:pt x="2415540" y="1442084"/>
                  </a:moveTo>
                  <a:lnTo>
                    <a:pt x="2415540" y="1611249"/>
                  </a:lnTo>
                </a:path>
                <a:path w="7248525" h="4961255">
                  <a:moveTo>
                    <a:pt x="2415540" y="2969133"/>
                  </a:moveTo>
                  <a:lnTo>
                    <a:pt x="2415540" y="3136772"/>
                  </a:lnTo>
                </a:path>
                <a:path w="7248525" h="4961255">
                  <a:moveTo>
                    <a:pt x="2415540" y="2205608"/>
                  </a:moveTo>
                  <a:lnTo>
                    <a:pt x="2415540" y="2373248"/>
                  </a:lnTo>
                </a:path>
                <a:path w="7248525" h="4961255">
                  <a:moveTo>
                    <a:pt x="2415540" y="0"/>
                  </a:moveTo>
                  <a:lnTo>
                    <a:pt x="2415540" y="84200"/>
                  </a:lnTo>
                </a:path>
                <a:path w="7248525" h="4961255">
                  <a:moveTo>
                    <a:pt x="3221735" y="2969133"/>
                  </a:moveTo>
                  <a:lnTo>
                    <a:pt x="3221735" y="3136772"/>
                  </a:lnTo>
                </a:path>
                <a:path w="7248525" h="4961255">
                  <a:moveTo>
                    <a:pt x="3221735" y="4113656"/>
                  </a:moveTo>
                  <a:lnTo>
                    <a:pt x="3221735" y="4281297"/>
                  </a:lnTo>
                </a:path>
                <a:path w="7248525" h="4961255">
                  <a:moveTo>
                    <a:pt x="3221735" y="3732656"/>
                  </a:moveTo>
                  <a:lnTo>
                    <a:pt x="3221735" y="3900297"/>
                  </a:lnTo>
                </a:path>
                <a:path w="7248525" h="4961255">
                  <a:moveTo>
                    <a:pt x="3221735" y="678561"/>
                  </a:moveTo>
                  <a:lnTo>
                    <a:pt x="3221735" y="847725"/>
                  </a:lnTo>
                </a:path>
                <a:path w="7248525" h="4961255">
                  <a:moveTo>
                    <a:pt x="3221735" y="2205608"/>
                  </a:moveTo>
                  <a:lnTo>
                    <a:pt x="3221735" y="2373248"/>
                  </a:lnTo>
                </a:path>
                <a:path w="7248525" h="4961255">
                  <a:moveTo>
                    <a:pt x="3221735" y="1442084"/>
                  </a:moveTo>
                  <a:lnTo>
                    <a:pt x="3221735" y="1611249"/>
                  </a:lnTo>
                </a:path>
                <a:path w="7248525" h="4961255">
                  <a:moveTo>
                    <a:pt x="3221735" y="4877181"/>
                  </a:moveTo>
                  <a:lnTo>
                    <a:pt x="3221735" y="4960988"/>
                  </a:lnTo>
                </a:path>
                <a:path w="7248525" h="4961255">
                  <a:moveTo>
                    <a:pt x="3221735" y="3350132"/>
                  </a:moveTo>
                  <a:lnTo>
                    <a:pt x="3221735" y="3519297"/>
                  </a:lnTo>
                </a:path>
                <a:path w="7248525" h="4961255">
                  <a:moveTo>
                    <a:pt x="3221735" y="297561"/>
                  </a:moveTo>
                  <a:lnTo>
                    <a:pt x="3221735" y="465200"/>
                  </a:lnTo>
                </a:path>
                <a:path w="7248525" h="4961255">
                  <a:moveTo>
                    <a:pt x="3221735" y="2586609"/>
                  </a:moveTo>
                  <a:lnTo>
                    <a:pt x="3221735" y="2755772"/>
                  </a:lnTo>
                </a:path>
                <a:path w="7248525" h="4961255">
                  <a:moveTo>
                    <a:pt x="3221735" y="4494657"/>
                  </a:moveTo>
                  <a:lnTo>
                    <a:pt x="3221735" y="4663820"/>
                  </a:lnTo>
                </a:path>
                <a:path w="7248525" h="4961255">
                  <a:moveTo>
                    <a:pt x="3221735" y="1061084"/>
                  </a:moveTo>
                  <a:lnTo>
                    <a:pt x="3221735" y="1228725"/>
                  </a:lnTo>
                </a:path>
                <a:path w="7248525" h="4961255">
                  <a:moveTo>
                    <a:pt x="3221735" y="1824608"/>
                  </a:moveTo>
                  <a:lnTo>
                    <a:pt x="3221735" y="1992249"/>
                  </a:lnTo>
                </a:path>
                <a:path w="7248525" h="4961255">
                  <a:moveTo>
                    <a:pt x="3221735" y="0"/>
                  </a:moveTo>
                  <a:lnTo>
                    <a:pt x="3221735" y="84200"/>
                  </a:lnTo>
                </a:path>
                <a:path w="7248525" h="4961255">
                  <a:moveTo>
                    <a:pt x="4026407" y="4877181"/>
                  </a:moveTo>
                  <a:lnTo>
                    <a:pt x="4026407" y="4960988"/>
                  </a:lnTo>
                </a:path>
                <a:path w="7248525" h="4961255">
                  <a:moveTo>
                    <a:pt x="4026407" y="4494657"/>
                  </a:moveTo>
                  <a:lnTo>
                    <a:pt x="4026407" y="4663820"/>
                  </a:lnTo>
                </a:path>
                <a:path w="7248525" h="4961255">
                  <a:moveTo>
                    <a:pt x="4026407" y="3732656"/>
                  </a:moveTo>
                  <a:lnTo>
                    <a:pt x="4026407" y="3900297"/>
                  </a:lnTo>
                </a:path>
                <a:path w="7248525" h="4961255">
                  <a:moveTo>
                    <a:pt x="4026407" y="2969133"/>
                  </a:moveTo>
                  <a:lnTo>
                    <a:pt x="4026407" y="3136772"/>
                  </a:lnTo>
                </a:path>
                <a:path w="7248525" h="4961255">
                  <a:moveTo>
                    <a:pt x="4026407" y="2586609"/>
                  </a:moveTo>
                  <a:lnTo>
                    <a:pt x="4026407" y="2755772"/>
                  </a:lnTo>
                </a:path>
                <a:path w="7248525" h="4961255">
                  <a:moveTo>
                    <a:pt x="4026407" y="1061084"/>
                  </a:moveTo>
                  <a:lnTo>
                    <a:pt x="4026407" y="1228725"/>
                  </a:lnTo>
                </a:path>
                <a:path w="7248525" h="4961255">
                  <a:moveTo>
                    <a:pt x="4026407" y="4113656"/>
                  </a:moveTo>
                  <a:lnTo>
                    <a:pt x="4026407" y="4281297"/>
                  </a:lnTo>
                </a:path>
                <a:path w="7248525" h="4961255">
                  <a:moveTo>
                    <a:pt x="4026407" y="297561"/>
                  </a:moveTo>
                  <a:lnTo>
                    <a:pt x="4026407" y="465200"/>
                  </a:lnTo>
                </a:path>
                <a:path w="7248525" h="4961255">
                  <a:moveTo>
                    <a:pt x="4026407" y="3350132"/>
                  </a:moveTo>
                  <a:lnTo>
                    <a:pt x="4026407" y="3519297"/>
                  </a:lnTo>
                </a:path>
                <a:path w="7248525" h="4961255">
                  <a:moveTo>
                    <a:pt x="4026407" y="1824608"/>
                  </a:moveTo>
                  <a:lnTo>
                    <a:pt x="4026407" y="1992249"/>
                  </a:lnTo>
                </a:path>
                <a:path w="7248525" h="4961255">
                  <a:moveTo>
                    <a:pt x="4026407" y="2205608"/>
                  </a:moveTo>
                  <a:lnTo>
                    <a:pt x="4026407" y="2373248"/>
                  </a:lnTo>
                </a:path>
                <a:path w="7248525" h="4961255">
                  <a:moveTo>
                    <a:pt x="4026407" y="1442084"/>
                  </a:moveTo>
                  <a:lnTo>
                    <a:pt x="4026407" y="1611249"/>
                  </a:lnTo>
                </a:path>
                <a:path w="7248525" h="4961255">
                  <a:moveTo>
                    <a:pt x="4026407" y="678561"/>
                  </a:moveTo>
                  <a:lnTo>
                    <a:pt x="4026407" y="847725"/>
                  </a:lnTo>
                </a:path>
                <a:path w="7248525" h="4961255">
                  <a:moveTo>
                    <a:pt x="4026407" y="0"/>
                  </a:moveTo>
                  <a:lnTo>
                    <a:pt x="4026407" y="84200"/>
                  </a:lnTo>
                </a:path>
                <a:path w="7248525" h="4961255">
                  <a:moveTo>
                    <a:pt x="4832604" y="4494657"/>
                  </a:moveTo>
                  <a:lnTo>
                    <a:pt x="4832604" y="4663820"/>
                  </a:lnTo>
                </a:path>
                <a:path w="7248525" h="4961255">
                  <a:moveTo>
                    <a:pt x="4832604" y="4113656"/>
                  </a:moveTo>
                  <a:lnTo>
                    <a:pt x="4832604" y="4281297"/>
                  </a:lnTo>
                </a:path>
                <a:path w="7248525" h="4961255">
                  <a:moveTo>
                    <a:pt x="4832604" y="3350132"/>
                  </a:moveTo>
                  <a:lnTo>
                    <a:pt x="4832604" y="3519297"/>
                  </a:lnTo>
                </a:path>
                <a:path w="7248525" h="4961255">
                  <a:moveTo>
                    <a:pt x="4832604" y="2969133"/>
                  </a:moveTo>
                  <a:lnTo>
                    <a:pt x="4832604" y="3136772"/>
                  </a:lnTo>
                </a:path>
                <a:path w="7248525" h="4961255">
                  <a:moveTo>
                    <a:pt x="4832604" y="1061084"/>
                  </a:moveTo>
                  <a:lnTo>
                    <a:pt x="4832604" y="1228725"/>
                  </a:lnTo>
                </a:path>
                <a:path w="7248525" h="4961255">
                  <a:moveTo>
                    <a:pt x="4832604" y="678561"/>
                  </a:moveTo>
                  <a:lnTo>
                    <a:pt x="4832604" y="847725"/>
                  </a:lnTo>
                </a:path>
                <a:path w="7248525" h="4961255">
                  <a:moveTo>
                    <a:pt x="4832604" y="4877181"/>
                  </a:moveTo>
                  <a:lnTo>
                    <a:pt x="4832604" y="4960988"/>
                  </a:lnTo>
                </a:path>
                <a:path w="7248525" h="4961255">
                  <a:moveTo>
                    <a:pt x="4832604" y="3732656"/>
                  </a:moveTo>
                  <a:lnTo>
                    <a:pt x="4832604" y="3900297"/>
                  </a:lnTo>
                </a:path>
                <a:path w="7248525" h="4961255">
                  <a:moveTo>
                    <a:pt x="4832604" y="2586609"/>
                  </a:moveTo>
                  <a:lnTo>
                    <a:pt x="4832604" y="2755772"/>
                  </a:lnTo>
                </a:path>
                <a:path w="7248525" h="4961255">
                  <a:moveTo>
                    <a:pt x="4832604" y="2205608"/>
                  </a:moveTo>
                  <a:lnTo>
                    <a:pt x="4832604" y="2373248"/>
                  </a:lnTo>
                </a:path>
                <a:path w="7248525" h="4961255">
                  <a:moveTo>
                    <a:pt x="4832604" y="1824608"/>
                  </a:moveTo>
                  <a:lnTo>
                    <a:pt x="4832604" y="1992249"/>
                  </a:lnTo>
                </a:path>
                <a:path w="7248525" h="4961255">
                  <a:moveTo>
                    <a:pt x="4832604" y="1442084"/>
                  </a:moveTo>
                  <a:lnTo>
                    <a:pt x="4832604" y="1611249"/>
                  </a:lnTo>
                </a:path>
                <a:path w="7248525" h="4961255">
                  <a:moveTo>
                    <a:pt x="4832604" y="297561"/>
                  </a:moveTo>
                  <a:lnTo>
                    <a:pt x="4832604" y="465200"/>
                  </a:lnTo>
                </a:path>
                <a:path w="7248525" h="4961255">
                  <a:moveTo>
                    <a:pt x="4832604" y="0"/>
                  </a:moveTo>
                  <a:lnTo>
                    <a:pt x="4832604" y="84200"/>
                  </a:lnTo>
                </a:path>
                <a:path w="7248525" h="4961255">
                  <a:moveTo>
                    <a:pt x="5637276" y="4113656"/>
                  </a:moveTo>
                  <a:lnTo>
                    <a:pt x="5637276" y="4281297"/>
                  </a:lnTo>
                </a:path>
                <a:path w="7248525" h="4961255">
                  <a:moveTo>
                    <a:pt x="5637276" y="3732656"/>
                  </a:moveTo>
                  <a:lnTo>
                    <a:pt x="5637276" y="3900297"/>
                  </a:lnTo>
                </a:path>
                <a:path w="7248525" h="4961255">
                  <a:moveTo>
                    <a:pt x="5637276" y="3350132"/>
                  </a:moveTo>
                  <a:lnTo>
                    <a:pt x="5637276" y="3519297"/>
                  </a:lnTo>
                </a:path>
                <a:path w="7248525" h="4961255">
                  <a:moveTo>
                    <a:pt x="5637276" y="1061084"/>
                  </a:moveTo>
                  <a:lnTo>
                    <a:pt x="5637276" y="1228725"/>
                  </a:lnTo>
                </a:path>
                <a:path w="7248525" h="4961255">
                  <a:moveTo>
                    <a:pt x="5637276" y="678561"/>
                  </a:moveTo>
                  <a:lnTo>
                    <a:pt x="5637276" y="847725"/>
                  </a:lnTo>
                </a:path>
                <a:path w="7248525" h="4961255">
                  <a:moveTo>
                    <a:pt x="5637276" y="2969133"/>
                  </a:moveTo>
                  <a:lnTo>
                    <a:pt x="5637276" y="3136772"/>
                  </a:lnTo>
                </a:path>
                <a:path w="7248525" h="4961255">
                  <a:moveTo>
                    <a:pt x="5637276" y="4494657"/>
                  </a:moveTo>
                  <a:lnTo>
                    <a:pt x="5637276" y="4663820"/>
                  </a:lnTo>
                </a:path>
                <a:path w="7248525" h="4961255">
                  <a:moveTo>
                    <a:pt x="5637276" y="4877181"/>
                  </a:moveTo>
                  <a:lnTo>
                    <a:pt x="5637276" y="4960988"/>
                  </a:lnTo>
                </a:path>
                <a:path w="7248525" h="4961255">
                  <a:moveTo>
                    <a:pt x="5637276" y="2586609"/>
                  </a:moveTo>
                  <a:lnTo>
                    <a:pt x="5637276" y="2755772"/>
                  </a:lnTo>
                </a:path>
                <a:path w="7248525" h="4961255">
                  <a:moveTo>
                    <a:pt x="5637276" y="2205608"/>
                  </a:moveTo>
                  <a:lnTo>
                    <a:pt x="5637276" y="2373248"/>
                  </a:lnTo>
                </a:path>
                <a:path w="7248525" h="4961255">
                  <a:moveTo>
                    <a:pt x="5637276" y="1824608"/>
                  </a:moveTo>
                  <a:lnTo>
                    <a:pt x="5637276" y="1992249"/>
                  </a:lnTo>
                </a:path>
                <a:path w="7248525" h="4961255">
                  <a:moveTo>
                    <a:pt x="5637276" y="1442084"/>
                  </a:moveTo>
                  <a:lnTo>
                    <a:pt x="5637276" y="1611249"/>
                  </a:lnTo>
                </a:path>
                <a:path w="7248525" h="4961255">
                  <a:moveTo>
                    <a:pt x="5637276" y="297561"/>
                  </a:moveTo>
                  <a:lnTo>
                    <a:pt x="5637276" y="465200"/>
                  </a:lnTo>
                </a:path>
                <a:path w="7248525" h="4961255">
                  <a:moveTo>
                    <a:pt x="5637276" y="0"/>
                  </a:moveTo>
                  <a:lnTo>
                    <a:pt x="5637276" y="84200"/>
                  </a:lnTo>
                </a:path>
                <a:path w="7248525" h="4961255">
                  <a:moveTo>
                    <a:pt x="6443472" y="4113656"/>
                  </a:moveTo>
                  <a:lnTo>
                    <a:pt x="6443472" y="4281297"/>
                  </a:lnTo>
                </a:path>
                <a:path w="7248525" h="4961255">
                  <a:moveTo>
                    <a:pt x="6443472" y="2586609"/>
                  </a:moveTo>
                  <a:lnTo>
                    <a:pt x="6443472" y="2755772"/>
                  </a:lnTo>
                </a:path>
                <a:path w="7248525" h="4961255">
                  <a:moveTo>
                    <a:pt x="6443472" y="4494657"/>
                  </a:moveTo>
                  <a:lnTo>
                    <a:pt x="6443472" y="4663820"/>
                  </a:lnTo>
                </a:path>
                <a:path w="7248525" h="4961255">
                  <a:moveTo>
                    <a:pt x="6443472" y="3732656"/>
                  </a:moveTo>
                  <a:lnTo>
                    <a:pt x="6443472" y="3900297"/>
                  </a:lnTo>
                </a:path>
                <a:path w="7248525" h="4961255">
                  <a:moveTo>
                    <a:pt x="6443472" y="2969133"/>
                  </a:moveTo>
                  <a:lnTo>
                    <a:pt x="6443472" y="3136772"/>
                  </a:lnTo>
                </a:path>
                <a:path w="7248525" h="4961255">
                  <a:moveTo>
                    <a:pt x="6443472" y="1824608"/>
                  </a:moveTo>
                  <a:lnTo>
                    <a:pt x="6443472" y="1992249"/>
                  </a:lnTo>
                </a:path>
                <a:path w="7248525" h="4961255">
                  <a:moveTo>
                    <a:pt x="6443472" y="2205608"/>
                  </a:moveTo>
                  <a:lnTo>
                    <a:pt x="6443472" y="2373248"/>
                  </a:lnTo>
                </a:path>
                <a:path w="7248525" h="4961255">
                  <a:moveTo>
                    <a:pt x="6443472" y="1442084"/>
                  </a:moveTo>
                  <a:lnTo>
                    <a:pt x="6443472" y="1611249"/>
                  </a:lnTo>
                </a:path>
                <a:path w="7248525" h="4961255">
                  <a:moveTo>
                    <a:pt x="6443472" y="3350132"/>
                  </a:moveTo>
                  <a:lnTo>
                    <a:pt x="6443472" y="3519297"/>
                  </a:lnTo>
                </a:path>
                <a:path w="7248525" h="4961255">
                  <a:moveTo>
                    <a:pt x="6443472" y="678561"/>
                  </a:moveTo>
                  <a:lnTo>
                    <a:pt x="6443472" y="847725"/>
                  </a:lnTo>
                </a:path>
                <a:path w="7248525" h="4961255">
                  <a:moveTo>
                    <a:pt x="6443472" y="1061084"/>
                  </a:moveTo>
                  <a:lnTo>
                    <a:pt x="6443472" y="1228725"/>
                  </a:lnTo>
                </a:path>
                <a:path w="7248525" h="4961255">
                  <a:moveTo>
                    <a:pt x="6443472" y="4877181"/>
                  </a:moveTo>
                  <a:lnTo>
                    <a:pt x="6443472" y="4960988"/>
                  </a:lnTo>
                </a:path>
                <a:path w="7248525" h="4961255">
                  <a:moveTo>
                    <a:pt x="6443472" y="297561"/>
                  </a:moveTo>
                  <a:lnTo>
                    <a:pt x="6443472" y="465200"/>
                  </a:lnTo>
                </a:path>
                <a:path w="7248525" h="4961255">
                  <a:moveTo>
                    <a:pt x="6443472" y="0"/>
                  </a:moveTo>
                  <a:lnTo>
                    <a:pt x="6443472" y="84200"/>
                  </a:lnTo>
                </a:path>
                <a:path w="7248525" h="4961255">
                  <a:moveTo>
                    <a:pt x="7248271" y="0"/>
                  </a:moveTo>
                  <a:lnTo>
                    <a:pt x="7248271" y="49609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49117" y="1472183"/>
              <a:ext cx="5953760" cy="4792980"/>
            </a:xfrm>
            <a:custGeom>
              <a:avLst/>
              <a:gdLst/>
              <a:ahLst/>
              <a:cxnLst/>
              <a:rect l="l" t="t" r="r" b="b"/>
              <a:pathLst>
                <a:path w="5953759" h="4792980">
                  <a:moveTo>
                    <a:pt x="4662551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4662551" y="2884932"/>
                  </a:lnTo>
                  <a:lnTo>
                    <a:pt x="4662551" y="2671572"/>
                  </a:lnTo>
                  <a:close/>
                </a:path>
                <a:path w="5953759" h="4792980">
                  <a:moveTo>
                    <a:pt x="4994783" y="381000"/>
                  </a:moveTo>
                  <a:lnTo>
                    <a:pt x="0" y="381000"/>
                  </a:lnTo>
                  <a:lnTo>
                    <a:pt x="0" y="594360"/>
                  </a:lnTo>
                  <a:lnTo>
                    <a:pt x="4994783" y="594360"/>
                  </a:lnTo>
                  <a:lnTo>
                    <a:pt x="4994783" y="381000"/>
                  </a:lnTo>
                  <a:close/>
                </a:path>
                <a:path w="5953759" h="4792980">
                  <a:moveTo>
                    <a:pt x="5011547" y="3435096"/>
                  </a:moveTo>
                  <a:lnTo>
                    <a:pt x="0" y="3435096"/>
                  </a:lnTo>
                  <a:lnTo>
                    <a:pt x="0" y="3648456"/>
                  </a:lnTo>
                  <a:lnTo>
                    <a:pt x="5011547" y="3648456"/>
                  </a:lnTo>
                  <a:lnTo>
                    <a:pt x="5011547" y="3435096"/>
                  </a:lnTo>
                  <a:close/>
                </a:path>
                <a:path w="5953759" h="4792980">
                  <a:moveTo>
                    <a:pt x="5032883" y="4579620"/>
                  </a:moveTo>
                  <a:lnTo>
                    <a:pt x="0" y="4579620"/>
                  </a:lnTo>
                  <a:lnTo>
                    <a:pt x="0" y="4792980"/>
                  </a:lnTo>
                  <a:lnTo>
                    <a:pt x="5032883" y="4792980"/>
                  </a:lnTo>
                  <a:lnTo>
                    <a:pt x="5032883" y="4579620"/>
                  </a:lnTo>
                  <a:close/>
                </a:path>
                <a:path w="5953759" h="4792980">
                  <a:moveTo>
                    <a:pt x="5051171" y="2289048"/>
                  </a:moveTo>
                  <a:lnTo>
                    <a:pt x="0" y="2289048"/>
                  </a:lnTo>
                  <a:lnTo>
                    <a:pt x="0" y="2502408"/>
                  </a:lnTo>
                  <a:lnTo>
                    <a:pt x="5051171" y="2502408"/>
                  </a:lnTo>
                  <a:lnTo>
                    <a:pt x="5051171" y="2289048"/>
                  </a:lnTo>
                  <a:close/>
                </a:path>
                <a:path w="5953759" h="4792980">
                  <a:moveTo>
                    <a:pt x="5086223" y="3816096"/>
                  </a:moveTo>
                  <a:lnTo>
                    <a:pt x="0" y="3816096"/>
                  </a:lnTo>
                  <a:lnTo>
                    <a:pt x="0" y="4029456"/>
                  </a:lnTo>
                  <a:lnTo>
                    <a:pt x="5086223" y="4029456"/>
                  </a:lnTo>
                  <a:lnTo>
                    <a:pt x="5086223" y="3816096"/>
                  </a:lnTo>
                  <a:close/>
                </a:path>
                <a:path w="5953759" h="4792980">
                  <a:moveTo>
                    <a:pt x="5086223" y="1144524"/>
                  </a:moveTo>
                  <a:lnTo>
                    <a:pt x="0" y="1144524"/>
                  </a:lnTo>
                  <a:lnTo>
                    <a:pt x="0" y="1357884"/>
                  </a:lnTo>
                  <a:lnTo>
                    <a:pt x="5086223" y="1357884"/>
                  </a:lnTo>
                  <a:lnTo>
                    <a:pt x="5086223" y="1144524"/>
                  </a:lnTo>
                  <a:close/>
                </a:path>
                <a:path w="5953759" h="4792980">
                  <a:moveTo>
                    <a:pt x="5211191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5211191" y="213360"/>
                  </a:lnTo>
                  <a:lnTo>
                    <a:pt x="5211191" y="0"/>
                  </a:lnTo>
                  <a:close/>
                </a:path>
                <a:path w="5953759" h="4792980">
                  <a:moveTo>
                    <a:pt x="5249291" y="1908048"/>
                  </a:moveTo>
                  <a:lnTo>
                    <a:pt x="0" y="1908048"/>
                  </a:lnTo>
                  <a:lnTo>
                    <a:pt x="0" y="2121408"/>
                  </a:lnTo>
                  <a:lnTo>
                    <a:pt x="5249291" y="2121408"/>
                  </a:lnTo>
                  <a:lnTo>
                    <a:pt x="5249291" y="1908048"/>
                  </a:lnTo>
                  <a:close/>
                </a:path>
                <a:path w="5953759" h="4792980">
                  <a:moveTo>
                    <a:pt x="5407787" y="1527048"/>
                  </a:moveTo>
                  <a:lnTo>
                    <a:pt x="0" y="1527048"/>
                  </a:lnTo>
                  <a:lnTo>
                    <a:pt x="0" y="1740408"/>
                  </a:lnTo>
                  <a:lnTo>
                    <a:pt x="5407787" y="1740408"/>
                  </a:lnTo>
                  <a:lnTo>
                    <a:pt x="5407787" y="1527048"/>
                  </a:lnTo>
                  <a:close/>
                </a:path>
                <a:path w="5953759" h="4792980">
                  <a:moveTo>
                    <a:pt x="5592191" y="4197096"/>
                  </a:moveTo>
                  <a:lnTo>
                    <a:pt x="0" y="4197096"/>
                  </a:lnTo>
                  <a:lnTo>
                    <a:pt x="0" y="4410456"/>
                  </a:lnTo>
                  <a:lnTo>
                    <a:pt x="5592191" y="4410456"/>
                  </a:lnTo>
                  <a:lnTo>
                    <a:pt x="5592191" y="4197096"/>
                  </a:lnTo>
                  <a:close/>
                </a:path>
                <a:path w="5953759" h="4792980">
                  <a:moveTo>
                    <a:pt x="5778119" y="763524"/>
                  </a:moveTo>
                  <a:lnTo>
                    <a:pt x="0" y="763524"/>
                  </a:lnTo>
                  <a:lnTo>
                    <a:pt x="0" y="976884"/>
                  </a:lnTo>
                  <a:lnTo>
                    <a:pt x="5778119" y="976884"/>
                  </a:lnTo>
                  <a:lnTo>
                    <a:pt x="5778119" y="763524"/>
                  </a:lnTo>
                  <a:close/>
                </a:path>
                <a:path w="5953759" h="4792980">
                  <a:moveTo>
                    <a:pt x="5953379" y="3052572"/>
                  </a:moveTo>
                  <a:lnTo>
                    <a:pt x="0" y="3052572"/>
                  </a:lnTo>
                  <a:lnTo>
                    <a:pt x="0" y="3265932"/>
                  </a:lnTo>
                  <a:lnTo>
                    <a:pt x="5953379" y="3265932"/>
                  </a:lnTo>
                  <a:lnTo>
                    <a:pt x="5953379" y="305257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011668" y="1472183"/>
              <a:ext cx="2466340" cy="4792980"/>
            </a:xfrm>
            <a:custGeom>
              <a:avLst/>
              <a:gdLst/>
              <a:ahLst/>
              <a:cxnLst/>
              <a:rect l="l" t="t" r="r" b="b"/>
              <a:pathLst>
                <a:path w="2466340" h="4792980">
                  <a:moveTo>
                    <a:pt x="847344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847344" y="2884932"/>
                  </a:lnTo>
                  <a:lnTo>
                    <a:pt x="847344" y="2671572"/>
                  </a:lnTo>
                  <a:close/>
                </a:path>
                <a:path w="2466340" h="4792980">
                  <a:moveTo>
                    <a:pt x="999744" y="4579620"/>
                  </a:moveTo>
                  <a:lnTo>
                    <a:pt x="370332" y="4579620"/>
                  </a:lnTo>
                  <a:lnTo>
                    <a:pt x="370332" y="4792980"/>
                  </a:lnTo>
                  <a:lnTo>
                    <a:pt x="999744" y="4792980"/>
                  </a:lnTo>
                  <a:lnTo>
                    <a:pt x="999744" y="4579620"/>
                  </a:lnTo>
                  <a:close/>
                </a:path>
                <a:path w="2466340" h="4792980">
                  <a:moveTo>
                    <a:pt x="1059180" y="3816096"/>
                  </a:moveTo>
                  <a:lnTo>
                    <a:pt x="423672" y="3816096"/>
                  </a:lnTo>
                  <a:lnTo>
                    <a:pt x="423672" y="4029456"/>
                  </a:lnTo>
                  <a:lnTo>
                    <a:pt x="1059180" y="4029456"/>
                  </a:lnTo>
                  <a:lnTo>
                    <a:pt x="1059180" y="3816096"/>
                  </a:lnTo>
                  <a:close/>
                </a:path>
                <a:path w="2466340" h="4792980">
                  <a:moveTo>
                    <a:pt x="1216152" y="381000"/>
                  </a:moveTo>
                  <a:lnTo>
                    <a:pt x="332232" y="381000"/>
                  </a:lnTo>
                  <a:lnTo>
                    <a:pt x="332232" y="594360"/>
                  </a:lnTo>
                  <a:lnTo>
                    <a:pt x="1216152" y="594360"/>
                  </a:lnTo>
                  <a:lnTo>
                    <a:pt x="1216152" y="381000"/>
                  </a:lnTo>
                  <a:close/>
                </a:path>
                <a:path w="2466340" h="4792980">
                  <a:moveTo>
                    <a:pt x="1271016" y="1144524"/>
                  </a:moveTo>
                  <a:lnTo>
                    <a:pt x="423672" y="1144524"/>
                  </a:lnTo>
                  <a:lnTo>
                    <a:pt x="423672" y="1357884"/>
                  </a:lnTo>
                  <a:lnTo>
                    <a:pt x="1271016" y="1357884"/>
                  </a:lnTo>
                  <a:lnTo>
                    <a:pt x="1271016" y="1144524"/>
                  </a:lnTo>
                  <a:close/>
                </a:path>
                <a:path w="2466340" h="4792980">
                  <a:moveTo>
                    <a:pt x="1435608" y="1527048"/>
                  </a:moveTo>
                  <a:lnTo>
                    <a:pt x="745236" y="1527048"/>
                  </a:lnTo>
                  <a:lnTo>
                    <a:pt x="745236" y="1740408"/>
                  </a:lnTo>
                  <a:lnTo>
                    <a:pt x="1435608" y="1740408"/>
                  </a:lnTo>
                  <a:lnTo>
                    <a:pt x="1435608" y="1527048"/>
                  </a:lnTo>
                  <a:close/>
                </a:path>
                <a:path w="2466340" h="4792980">
                  <a:moveTo>
                    <a:pt x="1560576" y="1908048"/>
                  </a:moveTo>
                  <a:lnTo>
                    <a:pt x="586740" y="1908048"/>
                  </a:lnTo>
                  <a:lnTo>
                    <a:pt x="586740" y="2121408"/>
                  </a:lnTo>
                  <a:lnTo>
                    <a:pt x="1560576" y="2121408"/>
                  </a:lnTo>
                  <a:lnTo>
                    <a:pt x="1560576" y="1908048"/>
                  </a:lnTo>
                  <a:close/>
                </a:path>
                <a:path w="2466340" h="4792980">
                  <a:moveTo>
                    <a:pt x="1560576" y="0"/>
                  </a:moveTo>
                  <a:lnTo>
                    <a:pt x="548640" y="0"/>
                  </a:lnTo>
                  <a:lnTo>
                    <a:pt x="548640" y="213360"/>
                  </a:lnTo>
                  <a:lnTo>
                    <a:pt x="1560576" y="213360"/>
                  </a:lnTo>
                  <a:lnTo>
                    <a:pt x="1560576" y="0"/>
                  </a:lnTo>
                  <a:close/>
                </a:path>
                <a:path w="2466340" h="4792980">
                  <a:moveTo>
                    <a:pt x="1571244" y="2289048"/>
                  </a:moveTo>
                  <a:lnTo>
                    <a:pt x="388620" y="2289048"/>
                  </a:lnTo>
                  <a:lnTo>
                    <a:pt x="388620" y="2502408"/>
                  </a:lnTo>
                  <a:lnTo>
                    <a:pt x="1571244" y="2502408"/>
                  </a:lnTo>
                  <a:lnTo>
                    <a:pt x="1571244" y="2289048"/>
                  </a:lnTo>
                  <a:close/>
                </a:path>
                <a:path w="2466340" h="4792980">
                  <a:moveTo>
                    <a:pt x="1869948" y="3435096"/>
                  </a:moveTo>
                  <a:lnTo>
                    <a:pt x="348996" y="3435096"/>
                  </a:lnTo>
                  <a:lnTo>
                    <a:pt x="348996" y="3648456"/>
                  </a:lnTo>
                  <a:lnTo>
                    <a:pt x="1869948" y="3648456"/>
                  </a:lnTo>
                  <a:lnTo>
                    <a:pt x="1869948" y="3435096"/>
                  </a:lnTo>
                  <a:close/>
                </a:path>
                <a:path w="2466340" h="4792980">
                  <a:moveTo>
                    <a:pt x="1937004" y="4197096"/>
                  </a:moveTo>
                  <a:lnTo>
                    <a:pt x="929640" y="4197096"/>
                  </a:lnTo>
                  <a:lnTo>
                    <a:pt x="929640" y="4410456"/>
                  </a:lnTo>
                  <a:lnTo>
                    <a:pt x="1937004" y="4410456"/>
                  </a:lnTo>
                  <a:lnTo>
                    <a:pt x="1937004" y="4197096"/>
                  </a:lnTo>
                  <a:close/>
                </a:path>
                <a:path w="2466340" h="4792980">
                  <a:moveTo>
                    <a:pt x="2340864" y="3052572"/>
                  </a:moveTo>
                  <a:lnTo>
                    <a:pt x="1290828" y="3052572"/>
                  </a:lnTo>
                  <a:lnTo>
                    <a:pt x="1290828" y="3265932"/>
                  </a:lnTo>
                  <a:lnTo>
                    <a:pt x="2340864" y="3265932"/>
                  </a:lnTo>
                  <a:lnTo>
                    <a:pt x="2340864" y="3052572"/>
                  </a:lnTo>
                  <a:close/>
                </a:path>
                <a:path w="2466340" h="4792980">
                  <a:moveTo>
                    <a:pt x="2465832" y="763524"/>
                  </a:moveTo>
                  <a:lnTo>
                    <a:pt x="1115568" y="763524"/>
                  </a:lnTo>
                  <a:lnTo>
                    <a:pt x="1115568" y="976884"/>
                  </a:lnTo>
                  <a:lnTo>
                    <a:pt x="2465832" y="976884"/>
                  </a:lnTo>
                  <a:lnTo>
                    <a:pt x="2465832" y="76352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859012" y="1472183"/>
              <a:ext cx="2543810" cy="4792980"/>
            </a:xfrm>
            <a:custGeom>
              <a:avLst/>
              <a:gdLst/>
              <a:ahLst/>
              <a:cxnLst/>
              <a:rect l="l" t="t" r="r" b="b"/>
              <a:pathLst>
                <a:path w="2543809" h="4792980">
                  <a:moveTo>
                    <a:pt x="2543556" y="4579620"/>
                  </a:moveTo>
                  <a:lnTo>
                    <a:pt x="152400" y="4579620"/>
                  </a:lnTo>
                  <a:lnTo>
                    <a:pt x="152400" y="4792980"/>
                  </a:lnTo>
                  <a:lnTo>
                    <a:pt x="2543556" y="4792980"/>
                  </a:lnTo>
                  <a:lnTo>
                    <a:pt x="2543556" y="4579620"/>
                  </a:lnTo>
                  <a:close/>
                </a:path>
                <a:path w="2543809" h="4792980">
                  <a:moveTo>
                    <a:pt x="2543556" y="4197096"/>
                  </a:moveTo>
                  <a:lnTo>
                    <a:pt x="1089660" y="4197096"/>
                  </a:lnTo>
                  <a:lnTo>
                    <a:pt x="1089660" y="4410456"/>
                  </a:lnTo>
                  <a:lnTo>
                    <a:pt x="2543556" y="4410456"/>
                  </a:lnTo>
                  <a:lnTo>
                    <a:pt x="2543556" y="4197096"/>
                  </a:lnTo>
                  <a:close/>
                </a:path>
                <a:path w="2543809" h="4792980">
                  <a:moveTo>
                    <a:pt x="2543556" y="3816096"/>
                  </a:moveTo>
                  <a:lnTo>
                    <a:pt x="211836" y="3816096"/>
                  </a:lnTo>
                  <a:lnTo>
                    <a:pt x="211836" y="4029456"/>
                  </a:lnTo>
                  <a:lnTo>
                    <a:pt x="2543556" y="4029456"/>
                  </a:lnTo>
                  <a:lnTo>
                    <a:pt x="2543556" y="3816096"/>
                  </a:lnTo>
                  <a:close/>
                </a:path>
                <a:path w="2543809" h="4792980">
                  <a:moveTo>
                    <a:pt x="2543556" y="3435096"/>
                  </a:moveTo>
                  <a:lnTo>
                    <a:pt x="1022604" y="3435096"/>
                  </a:lnTo>
                  <a:lnTo>
                    <a:pt x="1022604" y="3648456"/>
                  </a:lnTo>
                  <a:lnTo>
                    <a:pt x="2543556" y="3648456"/>
                  </a:lnTo>
                  <a:lnTo>
                    <a:pt x="2543556" y="3435096"/>
                  </a:lnTo>
                  <a:close/>
                </a:path>
                <a:path w="2543809" h="4792980">
                  <a:moveTo>
                    <a:pt x="2543556" y="3052572"/>
                  </a:moveTo>
                  <a:lnTo>
                    <a:pt x="1493520" y="3052572"/>
                  </a:lnTo>
                  <a:lnTo>
                    <a:pt x="1493520" y="3265932"/>
                  </a:lnTo>
                  <a:lnTo>
                    <a:pt x="2543556" y="3265932"/>
                  </a:lnTo>
                  <a:lnTo>
                    <a:pt x="2543556" y="3052572"/>
                  </a:lnTo>
                  <a:close/>
                </a:path>
                <a:path w="2543809" h="4792980">
                  <a:moveTo>
                    <a:pt x="2543556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2543556" y="2884932"/>
                  </a:lnTo>
                  <a:lnTo>
                    <a:pt x="2543556" y="2671572"/>
                  </a:lnTo>
                  <a:close/>
                </a:path>
                <a:path w="2543809" h="4792980">
                  <a:moveTo>
                    <a:pt x="2543556" y="2289048"/>
                  </a:moveTo>
                  <a:lnTo>
                    <a:pt x="723900" y="2289048"/>
                  </a:lnTo>
                  <a:lnTo>
                    <a:pt x="723900" y="2502408"/>
                  </a:lnTo>
                  <a:lnTo>
                    <a:pt x="2543556" y="2502408"/>
                  </a:lnTo>
                  <a:lnTo>
                    <a:pt x="2543556" y="2289048"/>
                  </a:lnTo>
                  <a:close/>
                </a:path>
                <a:path w="2543809" h="4792980">
                  <a:moveTo>
                    <a:pt x="2543556" y="1908048"/>
                  </a:moveTo>
                  <a:lnTo>
                    <a:pt x="713232" y="1908048"/>
                  </a:lnTo>
                  <a:lnTo>
                    <a:pt x="713232" y="2121408"/>
                  </a:lnTo>
                  <a:lnTo>
                    <a:pt x="2543556" y="2121408"/>
                  </a:lnTo>
                  <a:lnTo>
                    <a:pt x="2543556" y="1908048"/>
                  </a:lnTo>
                  <a:close/>
                </a:path>
                <a:path w="2543809" h="4792980">
                  <a:moveTo>
                    <a:pt x="2543556" y="1527048"/>
                  </a:moveTo>
                  <a:lnTo>
                    <a:pt x="588264" y="1527048"/>
                  </a:lnTo>
                  <a:lnTo>
                    <a:pt x="588264" y="1740408"/>
                  </a:lnTo>
                  <a:lnTo>
                    <a:pt x="2543556" y="1740408"/>
                  </a:lnTo>
                  <a:lnTo>
                    <a:pt x="2543556" y="1527048"/>
                  </a:lnTo>
                  <a:close/>
                </a:path>
                <a:path w="2543809" h="4792980">
                  <a:moveTo>
                    <a:pt x="2543556" y="1144524"/>
                  </a:moveTo>
                  <a:lnTo>
                    <a:pt x="423672" y="1144524"/>
                  </a:lnTo>
                  <a:lnTo>
                    <a:pt x="423672" y="1357884"/>
                  </a:lnTo>
                  <a:lnTo>
                    <a:pt x="2543556" y="1357884"/>
                  </a:lnTo>
                  <a:lnTo>
                    <a:pt x="2543556" y="1144524"/>
                  </a:lnTo>
                  <a:close/>
                </a:path>
                <a:path w="2543809" h="4792980">
                  <a:moveTo>
                    <a:pt x="2543556" y="763524"/>
                  </a:moveTo>
                  <a:lnTo>
                    <a:pt x="1618488" y="763524"/>
                  </a:lnTo>
                  <a:lnTo>
                    <a:pt x="1618488" y="976884"/>
                  </a:lnTo>
                  <a:lnTo>
                    <a:pt x="2543556" y="976884"/>
                  </a:lnTo>
                  <a:lnTo>
                    <a:pt x="2543556" y="763524"/>
                  </a:lnTo>
                  <a:close/>
                </a:path>
                <a:path w="2543809" h="4792980">
                  <a:moveTo>
                    <a:pt x="2543556" y="381000"/>
                  </a:moveTo>
                  <a:lnTo>
                    <a:pt x="368808" y="381000"/>
                  </a:lnTo>
                  <a:lnTo>
                    <a:pt x="368808" y="594360"/>
                  </a:lnTo>
                  <a:lnTo>
                    <a:pt x="2543556" y="594360"/>
                  </a:lnTo>
                  <a:lnTo>
                    <a:pt x="2543556" y="381000"/>
                  </a:lnTo>
                  <a:close/>
                </a:path>
                <a:path w="2543809" h="4792980">
                  <a:moveTo>
                    <a:pt x="2543556" y="0"/>
                  </a:moveTo>
                  <a:lnTo>
                    <a:pt x="713232" y="0"/>
                  </a:lnTo>
                  <a:lnTo>
                    <a:pt x="713232" y="213360"/>
                  </a:lnTo>
                  <a:lnTo>
                    <a:pt x="2543556" y="213360"/>
                  </a:lnTo>
                  <a:lnTo>
                    <a:pt x="2543556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49116" y="1387983"/>
              <a:ext cx="0" cy="4961255"/>
            </a:xfrm>
            <a:custGeom>
              <a:avLst/>
              <a:gdLst/>
              <a:ahLst/>
              <a:cxnLst/>
              <a:rect l="l" t="t" r="r" b="b"/>
              <a:pathLst>
                <a:path w="0" h="4961255">
                  <a:moveTo>
                    <a:pt x="0" y="49609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518775" y="5662980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608065" y="5281421"/>
            <a:ext cx="4786630" cy="1350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  <a:tabLst>
                <a:tab pos="3041650" algn="l"/>
                <a:tab pos="448437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algn="ctr" marR="403860">
              <a:lnSpc>
                <a:spcPct val="100000"/>
              </a:lnSpc>
              <a:spcBef>
                <a:spcPts val="5"/>
              </a:spcBef>
              <a:tabLst>
                <a:tab pos="330009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13030">
              <a:lnSpc>
                <a:spcPct val="100000"/>
              </a:lnSpc>
              <a:tabLst>
                <a:tab pos="2985135" algn="l"/>
                <a:tab pos="445452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algn="ctr" marR="434340">
              <a:lnSpc>
                <a:spcPct val="100000"/>
              </a:lnSpc>
              <a:tabLst>
                <a:tab pos="805180" algn="l"/>
                <a:tab pos="1610360" algn="l"/>
                <a:tab pos="2416175" algn="l"/>
                <a:tab pos="3221355" algn="l"/>
                <a:tab pos="4027170" algn="l"/>
              </a:tabLst>
            </a:pPr>
            <a:r>
              <a:rPr dirty="0" sz="1200" spc="30" b="1">
                <a:latin typeface="Calibri"/>
                <a:cs typeface="Calibri"/>
              </a:rPr>
              <a:t>30%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5" b="1">
                <a:latin typeface="Calibri"/>
                <a:cs typeface="Calibri"/>
              </a:rPr>
              <a:t>40%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50%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60%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70%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32150" y="6423152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9719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02504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440669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98805" y="1280566"/>
            <a:ext cx="2875915" cy="498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65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155" marR="5080" indent="2173605">
              <a:lnSpc>
                <a:spcPct val="156500"/>
              </a:lnSpc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 </a:t>
            </a:r>
            <a:r>
              <a:rPr dirty="0" sz="1600" spc="70" b="1">
                <a:latin typeface="Calibri"/>
                <a:cs typeface="Calibri"/>
              </a:rPr>
              <a:t>Στερεά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3744086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53503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00442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894582" y="1108963"/>
            <a:ext cx="7203440" cy="39992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3525" algn="l"/>
                <a:tab pos="4272915" algn="l"/>
              </a:tabLst>
            </a:pPr>
            <a:r>
              <a:rPr dirty="0" sz="1600" spc="60" b="1">
                <a:latin typeface="Calibri"/>
                <a:cs typeface="Calibri"/>
              </a:rPr>
              <a:t>Ηλεκτρονική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πλατφόρμα</a:t>
            </a:r>
            <a:r>
              <a:rPr dirty="0" sz="1600" b="1">
                <a:latin typeface="Calibri"/>
                <a:cs typeface="Calibri"/>
              </a:rPr>
              <a:t>	Και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τα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δύο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10" b="1">
                <a:latin typeface="Calibri"/>
                <a:cs typeface="Calibri"/>
              </a:rPr>
              <a:t>Υπηρεσία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ΓΕΜΗ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(Επιμελητήριο)</a:t>
            </a:r>
            <a:endParaRPr sz="1600">
              <a:latin typeface="Calibri"/>
              <a:cs typeface="Calibri"/>
            </a:endParaRPr>
          </a:p>
          <a:p>
            <a:pPr algn="r" marR="457200">
              <a:lnSpc>
                <a:spcPct val="100000"/>
              </a:lnSpc>
              <a:spcBef>
                <a:spcPts val="880"/>
              </a:spcBef>
              <a:tabLst>
                <a:tab pos="3110865" algn="l"/>
                <a:tab pos="453326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1807210">
              <a:lnSpc>
                <a:spcPct val="100000"/>
              </a:lnSpc>
              <a:tabLst>
                <a:tab pos="4746625" algn="l"/>
                <a:tab pos="627570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2197735">
              <a:lnSpc>
                <a:spcPct val="100000"/>
              </a:lnSpc>
              <a:tabLst>
                <a:tab pos="5762625" algn="l"/>
                <a:tab pos="690054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852930">
              <a:lnSpc>
                <a:spcPct val="100000"/>
              </a:lnSpc>
              <a:tabLst>
                <a:tab pos="4819650" algn="l"/>
                <a:tab pos="630364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r" marR="520065">
              <a:lnSpc>
                <a:spcPct val="100000"/>
              </a:lnSpc>
              <a:tabLst>
                <a:tab pos="3089910" algn="l"/>
                <a:tab pos="437261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5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r" marR="457834">
              <a:lnSpc>
                <a:spcPct val="100000"/>
              </a:lnSpc>
              <a:tabLst>
                <a:tab pos="3112135" algn="l"/>
                <a:tab pos="451485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834514">
              <a:lnSpc>
                <a:spcPct val="100000"/>
              </a:lnSpc>
              <a:tabLst>
                <a:tab pos="4951730" algn="l"/>
                <a:tab pos="645350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640839">
              <a:lnSpc>
                <a:spcPct val="100000"/>
              </a:lnSpc>
              <a:tabLst>
                <a:tab pos="4396105" algn="l"/>
                <a:tab pos="609155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2286000">
              <a:lnSpc>
                <a:spcPct val="100000"/>
              </a:lnSpc>
              <a:tabLst>
                <a:tab pos="5787390" algn="l"/>
                <a:tab pos="683831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814830">
              <a:lnSpc>
                <a:spcPct val="100000"/>
              </a:lnSpc>
              <a:tabLst>
                <a:tab pos="5081270" algn="l"/>
                <a:tab pos="660273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7845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Χρήση</a:t>
            </a:r>
            <a:r>
              <a:rPr dirty="0" spc="-110"/>
              <a:t> </a:t>
            </a:r>
            <a:r>
              <a:rPr dirty="0" spc="100"/>
              <a:t>Πλατφόρμας</a:t>
            </a:r>
            <a:r>
              <a:rPr dirty="0" spc="-8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130"/>
              <a:t>Υπηρεσίας</a:t>
            </a:r>
            <a:r>
              <a:rPr dirty="0" spc="-100"/>
              <a:t> </a:t>
            </a:r>
            <a:r>
              <a:rPr dirty="0" spc="100"/>
              <a:t>Επιμελητηρίου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2808"/>
            <a:ext cx="60248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95" b="1" i="1">
                <a:solidFill>
                  <a:srgbClr val="FF6600"/>
                </a:solidFill>
                <a:latin typeface="Calibri"/>
                <a:cs typeface="Calibri"/>
              </a:rPr>
              <a:t>Καταχώριση</a:t>
            </a:r>
            <a:r>
              <a:rPr dirty="0" sz="2200" spc="2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65" b="1" i="1">
                <a:solidFill>
                  <a:srgbClr val="FF6600"/>
                </a:solidFill>
                <a:latin typeface="Calibri"/>
                <a:cs typeface="Calibri"/>
              </a:rPr>
              <a:t>Καταστατικού</a:t>
            </a:r>
            <a:r>
              <a:rPr dirty="0" sz="2200" spc="1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6600"/>
                </a:solidFill>
                <a:latin typeface="Calibri"/>
                <a:cs typeface="Calibri"/>
              </a:rPr>
              <a:t>(και</a:t>
            </a:r>
            <a:r>
              <a:rPr dirty="0" sz="2200" spc="2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90" b="1" i="1">
                <a:solidFill>
                  <a:srgbClr val="FF6600"/>
                </a:solidFill>
                <a:latin typeface="Calibri"/>
                <a:cs typeface="Calibri"/>
              </a:rPr>
              <a:t>μεταβολών</a:t>
            </a:r>
            <a:r>
              <a:rPr dirty="0" sz="2200" spc="3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-20" b="1" i="1">
                <a:solidFill>
                  <a:srgbClr val="FF6600"/>
                </a:solidFill>
                <a:latin typeface="Calibri"/>
                <a:cs typeface="Calibri"/>
              </a:rPr>
              <a:t>του)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205718" y="6423152"/>
            <a:ext cx="7562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</a:tabLst>
            </a:pPr>
            <a:r>
              <a:rPr dirty="0" sz="1200" spc="-20" b="1">
                <a:latin typeface="Calibri"/>
                <a:cs typeface="Calibri"/>
              </a:rPr>
              <a:t>100%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baseline="2314" sz="1800" spc="-37" b="1">
                <a:solidFill>
                  <a:srgbClr val="006FC0"/>
                </a:solidFill>
                <a:latin typeface="Calibri"/>
                <a:cs typeface="Calibri"/>
              </a:rPr>
              <a:t>60</a:t>
            </a:r>
            <a:endParaRPr baseline="2314"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44354" y="1387983"/>
            <a:ext cx="8063230" cy="4961255"/>
            <a:chOff x="3344354" y="1387983"/>
            <a:chExt cx="8063230" cy="4961255"/>
          </a:xfrm>
        </p:grpSpPr>
        <p:sp>
          <p:nvSpPr>
            <p:cNvPr id="6" name="object 6" descr=""/>
            <p:cNvSpPr/>
            <p:nvPr/>
          </p:nvSpPr>
          <p:spPr>
            <a:xfrm>
              <a:off x="4154423" y="1387983"/>
              <a:ext cx="7248525" cy="4961255"/>
            </a:xfrm>
            <a:custGeom>
              <a:avLst/>
              <a:gdLst/>
              <a:ahLst/>
              <a:cxnLst/>
              <a:rect l="l" t="t" r="r" b="b"/>
              <a:pathLst>
                <a:path w="7248525" h="4961255">
                  <a:moveTo>
                    <a:pt x="0" y="4877181"/>
                  </a:moveTo>
                  <a:lnTo>
                    <a:pt x="0" y="4960988"/>
                  </a:lnTo>
                </a:path>
                <a:path w="7248525" h="4961255">
                  <a:moveTo>
                    <a:pt x="0" y="4494657"/>
                  </a:moveTo>
                  <a:lnTo>
                    <a:pt x="0" y="4663820"/>
                  </a:lnTo>
                </a:path>
                <a:path w="7248525" h="4961255">
                  <a:moveTo>
                    <a:pt x="0" y="4113656"/>
                  </a:moveTo>
                  <a:lnTo>
                    <a:pt x="0" y="4281297"/>
                  </a:lnTo>
                </a:path>
                <a:path w="7248525" h="4961255">
                  <a:moveTo>
                    <a:pt x="0" y="3732656"/>
                  </a:moveTo>
                  <a:lnTo>
                    <a:pt x="0" y="3900297"/>
                  </a:lnTo>
                </a:path>
                <a:path w="7248525" h="4961255">
                  <a:moveTo>
                    <a:pt x="0" y="3350132"/>
                  </a:moveTo>
                  <a:lnTo>
                    <a:pt x="0" y="3519297"/>
                  </a:lnTo>
                </a:path>
                <a:path w="7248525" h="4961255">
                  <a:moveTo>
                    <a:pt x="0" y="2969133"/>
                  </a:moveTo>
                  <a:lnTo>
                    <a:pt x="0" y="3136772"/>
                  </a:lnTo>
                </a:path>
                <a:path w="7248525" h="4961255">
                  <a:moveTo>
                    <a:pt x="0" y="2586609"/>
                  </a:moveTo>
                  <a:lnTo>
                    <a:pt x="0" y="2755772"/>
                  </a:lnTo>
                </a:path>
                <a:path w="7248525" h="4961255">
                  <a:moveTo>
                    <a:pt x="0" y="2205608"/>
                  </a:moveTo>
                  <a:lnTo>
                    <a:pt x="0" y="2373248"/>
                  </a:lnTo>
                </a:path>
                <a:path w="7248525" h="4961255">
                  <a:moveTo>
                    <a:pt x="0" y="1824608"/>
                  </a:moveTo>
                  <a:lnTo>
                    <a:pt x="0" y="1992249"/>
                  </a:lnTo>
                </a:path>
                <a:path w="7248525" h="4961255">
                  <a:moveTo>
                    <a:pt x="0" y="1442084"/>
                  </a:moveTo>
                  <a:lnTo>
                    <a:pt x="0" y="1611249"/>
                  </a:lnTo>
                </a:path>
                <a:path w="7248525" h="4961255">
                  <a:moveTo>
                    <a:pt x="0" y="1061084"/>
                  </a:moveTo>
                  <a:lnTo>
                    <a:pt x="0" y="1228725"/>
                  </a:lnTo>
                </a:path>
                <a:path w="7248525" h="4961255">
                  <a:moveTo>
                    <a:pt x="0" y="678561"/>
                  </a:moveTo>
                  <a:lnTo>
                    <a:pt x="0" y="847725"/>
                  </a:lnTo>
                </a:path>
                <a:path w="7248525" h="4961255">
                  <a:moveTo>
                    <a:pt x="0" y="297561"/>
                  </a:moveTo>
                  <a:lnTo>
                    <a:pt x="0" y="465200"/>
                  </a:lnTo>
                </a:path>
                <a:path w="7248525" h="4961255">
                  <a:moveTo>
                    <a:pt x="0" y="0"/>
                  </a:moveTo>
                  <a:lnTo>
                    <a:pt x="0" y="84200"/>
                  </a:lnTo>
                </a:path>
                <a:path w="7248525" h="4961255">
                  <a:moveTo>
                    <a:pt x="804672" y="4877181"/>
                  </a:moveTo>
                  <a:lnTo>
                    <a:pt x="804672" y="4960988"/>
                  </a:lnTo>
                </a:path>
                <a:path w="7248525" h="4961255">
                  <a:moveTo>
                    <a:pt x="804672" y="4494657"/>
                  </a:moveTo>
                  <a:lnTo>
                    <a:pt x="804672" y="4663820"/>
                  </a:lnTo>
                </a:path>
                <a:path w="7248525" h="4961255">
                  <a:moveTo>
                    <a:pt x="804672" y="4113656"/>
                  </a:moveTo>
                  <a:lnTo>
                    <a:pt x="804672" y="4281297"/>
                  </a:lnTo>
                </a:path>
                <a:path w="7248525" h="4961255">
                  <a:moveTo>
                    <a:pt x="804672" y="3732656"/>
                  </a:moveTo>
                  <a:lnTo>
                    <a:pt x="804672" y="3900297"/>
                  </a:lnTo>
                </a:path>
                <a:path w="7248525" h="4961255">
                  <a:moveTo>
                    <a:pt x="804672" y="3350132"/>
                  </a:moveTo>
                  <a:lnTo>
                    <a:pt x="804672" y="3519297"/>
                  </a:lnTo>
                </a:path>
                <a:path w="7248525" h="4961255">
                  <a:moveTo>
                    <a:pt x="804672" y="2969133"/>
                  </a:moveTo>
                  <a:lnTo>
                    <a:pt x="804672" y="3136772"/>
                  </a:lnTo>
                </a:path>
                <a:path w="7248525" h="4961255">
                  <a:moveTo>
                    <a:pt x="804672" y="1824608"/>
                  </a:moveTo>
                  <a:lnTo>
                    <a:pt x="804672" y="1992249"/>
                  </a:lnTo>
                </a:path>
                <a:path w="7248525" h="4961255">
                  <a:moveTo>
                    <a:pt x="804672" y="1061084"/>
                  </a:moveTo>
                  <a:lnTo>
                    <a:pt x="804672" y="1228725"/>
                  </a:lnTo>
                </a:path>
                <a:path w="7248525" h="4961255">
                  <a:moveTo>
                    <a:pt x="804672" y="2586609"/>
                  </a:moveTo>
                  <a:lnTo>
                    <a:pt x="804672" y="2755772"/>
                  </a:lnTo>
                </a:path>
                <a:path w="7248525" h="4961255">
                  <a:moveTo>
                    <a:pt x="804672" y="678561"/>
                  </a:moveTo>
                  <a:lnTo>
                    <a:pt x="804672" y="847725"/>
                  </a:lnTo>
                </a:path>
                <a:path w="7248525" h="4961255">
                  <a:moveTo>
                    <a:pt x="804672" y="2205608"/>
                  </a:moveTo>
                  <a:lnTo>
                    <a:pt x="804672" y="2373248"/>
                  </a:lnTo>
                </a:path>
                <a:path w="7248525" h="4961255">
                  <a:moveTo>
                    <a:pt x="804672" y="297561"/>
                  </a:moveTo>
                  <a:lnTo>
                    <a:pt x="804672" y="465200"/>
                  </a:lnTo>
                </a:path>
                <a:path w="7248525" h="4961255">
                  <a:moveTo>
                    <a:pt x="804672" y="1442084"/>
                  </a:moveTo>
                  <a:lnTo>
                    <a:pt x="804672" y="1611249"/>
                  </a:lnTo>
                </a:path>
                <a:path w="7248525" h="4961255">
                  <a:moveTo>
                    <a:pt x="804672" y="0"/>
                  </a:moveTo>
                  <a:lnTo>
                    <a:pt x="804672" y="84200"/>
                  </a:lnTo>
                </a:path>
                <a:path w="7248525" h="4961255">
                  <a:moveTo>
                    <a:pt x="1610867" y="3732656"/>
                  </a:moveTo>
                  <a:lnTo>
                    <a:pt x="1610867" y="3900297"/>
                  </a:lnTo>
                </a:path>
                <a:path w="7248525" h="4961255">
                  <a:moveTo>
                    <a:pt x="1610867" y="3350132"/>
                  </a:moveTo>
                  <a:lnTo>
                    <a:pt x="1610867" y="3519297"/>
                  </a:lnTo>
                </a:path>
                <a:path w="7248525" h="4961255">
                  <a:moveTo>
                    <a:pt x="1610867" y="2969133"/>
                  </a:moveTo>
                  <a:lnTo>
                    <a:pt x="1610867" y="3136772"/>
                  </a:lnTo>
                </a:path>
                <a:path w="7248525" h="4961255">
                  <a:moveTo>
                    <a:pt x="1610867" y="2586609"/>
                  </a:moveTo>
                  <a:lnTo>
                    <a:pt x="1610867" y="2755772"/>
                  </a:lnTo>
                </a:path>
                <a:path w="7248525" h="4961255">
                  <a:moveTo>
                    <a:pt x="1610867" y="2205608"/>
                  </a:moveTo>
                  <a:lnTo>
                    <a:pt x="1610867" y="2373248"/>
                  </a:lnTo>
                </a:path>
                <a:path w="7248525" h="4961255">
                  <a:moveTo>
                    <a:pt x="1610867" y="1824608"/>
                  </a:moveTo>
                  <a:lnTo>
                    <a:pt x="1610867" y="1992249"/>
                  </a:lnTo>
                </a:path>
                <a:path w="7248525" h="4961255">
                  <a:moveTo>
                    <a:pt x="1610867" y="1442084"/>
                  </a:moveTo>
                  <a:lnTo>
                    <a:pt x="1610867" y="1611249"/>
                  </a:lnTo>
                </a:path>
                <a:path w="7248525" h="4961255">
                  <a:moveTo>
                    <a:pt x="1610867" y="1061084"/>
                  </a:moveTo>
                  <a:lnTo>
                    <a:pt x="1610867" y="1228725"/>
                  </a:lnTo>
                </a:path>
                <a:path w="7248525" h="4961255">
                  <a:moveTo>
                    <a:pt x="1610867" y="4877181"/>
                  </a:moveTo>
                  <a:lnTo>
                    <a:pt x="1610867" y="4960988"/>
                  </a:lnTo>
                </a:path>
                <a:path w="7248525" h="4961255">
                  <a:moveTo>
                    <a:pt x="1610867" y="678561"/>
                  </a:moveTo>
                  <a:lnTo>
                    <a:pt x="1610867" y="847725"/>
                  </a:lnTo>
                </a:path>
                <a:path w="7248525" h="4961255">
                  <a:moveTo>
                    <a:pt x="1610867" y="4494657"/>
                  </a:moveTo>
                  <a:lnTo>
                    <a:pt x="1610867" y="4663820"/>
                  </a:lnTo>
                </a:path>
                <a:path w="7248525" h="4961255">
                  <a:moveTo>
                    <a:pt x="1610867" y="297561"/>
                  </a:moveTo>
                  <a:lnTo>
                    <a:pt x="1610867" y="465200"/>
                  </a:lnTo>
                </a:path>
                <a:path w="7248525" h="4961255">
                  <a:moveTo>
                    <a:pt x="1610867" y="4113656"/>
                  </a:moveTo>
                  <a:lnTo>
                    <a:pt x="1610867" y="4281297"/>
                  </a:lnTo>
                </a:path>
                <a:path w="7248525" h="4961255">
                  <a:moveTo>
                    <a:pt x="1610867" y="0"/>
                  </a:moveTo>
                  <a:lnTo>
                    <a:pt x="1610867" y="84200"/>
                  </a:lnTo>
                </a:path>
                <a:path w="7248525" h="4961255">
                  <a:moveTo>
                    <a:pt x="2415540" y="3732656"/>
                  </a:moveTo>
                  <a:lnTo>
                    <a:pt x="2415540" y="3900297"/>
                  </a:lnTo>
                </a:path>
                <a:path w="7248525" h="4961255">
                  <a:moveTo>
                    <a:pt x="2415540" y="1061084"/>
                  </a:moveTo>
                  <a:lnTo>
                    <a:pt x="2415540" y="1228725"/>
                  </a:lnTo>
                </a:path>
                <a:path w="7248525" h="4961255">
                  <a:moveTo>
                    <a:pt x="2415540" y="3350132"/>
                  </a:moveTo>
                  <a:lnTo>
                    <a:pt x="2415540" y="3519297"/>
                  </a:lnTo>
                </a:path>
                <a:path w="7248525" h="4961255">
                  <a:moveTo>
                    <a:pt x="2415540" y="4494657"/>
                  </a:moveTo>
                  <a:lnTo>
                    <a:pt x="2415540" y="4663820"/>
                  </a:lnTo>
                </a:path>
                <a:path w="7248525" h="4961255">
                  <a:moveTo>
                    <a:pt x="2415540" y="1824608"/>
                  </a:moveTo>
                  <a:lnTo>
                    <a:pt x="2415540" y="1992249"/>
                  </a:lnTo>
                </a:path>
                <a:path w="7248525" h="4961255">
                  <a:moveTo>
                    <a:pt x="2415540" y="678561"/>
                  </a:moveTo>
                  <a:lnTo>
                    <a:pt x="2415540" y="847725"/>
                  </a:lnTo>
                </a:path>
                <a:path w="7248525" h="4961255">
                  <a:moveTo>
                    <a:pt x="2415540" y="2586609"/>
                  </a:moveTo>
                  <a:lnTo>
                    <a:pt x="2415540" y="2755772"/>
                  </a:lnTo>
                </a:path>
                <a:path w="7248525" h="4961255">
                  <a:moveTo>
                    <a:pt x="2415540" y="4113656"/>
                  </a:moveTo>
                  <a:lnTo>
                    <a:pt x="2415540" y="4281297"/>
                  </a:lnTo>
                </a:path>
                <a:path w="7248525" h="4961255">
                  <a:moveTo>
                    <a:pt x="2415540" y="4877181"/>
                  </a:moveTo>
                  <a:lnTo>
                    <a:pt x="2415540" y="4960988"/>
                  </a:lnTo>
                </a:path>
                <a:path w="7248525" h="4961255">
                  <a:moveTo>
                    <a:pt x="2415540" y="297561"/>
                  </a:moveTo>
                  <a:lnTo>
                    <a:pt x="2415540" y="465200"/>
                  </a:lnTo>
                </a:path>
                <a:path w="7248525" h="4961255">
                  <a:moveTo>
                    <a:pt x="2415540" y="1442084"/>
                  </a:moveTo>
                  <a:lnTo>
                    <a:pt x="2415540" y="1611249"/>
                  </a:lnTo>
                </a:path>
                <a:path w="7248525" h="4961255">
                  <a:moveTo>
                    <a:pt x="2415540" y="2969133"/>
                  </a:moveTo>
                  <a:lnTo>
                    <a:pt x="2415540" y="3136772"/>
                  </a:lnTo>
                </a:path>
                <a:path w="7248525" h="4961255">
                  <a:moveTo>
                    <a:pt x="2415540" y="2205608"/>
                  </a:moveTo>
                  <a:lnTo>
                    <a:pt x="2415540" y="2373248"/>
                  </a:lnTo>
                </a:path>
                <a:path w="7248525" h="4961255">
                  <a:moveTo>
                    <a:pt x="2415540" y="0"/>
                  </a:moveTo>
                  <a:lnTo>
                    <a:pt x="2415540" y="84200"/>
                  </a:lnTo>
                </a:path>
                <a:path w="7248525" h="4961255">
                  <a:moveTo>
                    <a:pt x="3221735" y="2969133"/>
                  </a:moveTo>
                  <a:lnTo>
                    <a:pt x="3221735" y="3136772"/>
                  </a:lnTo>
                </a:path>
                <a:path w="7248525" h="4961255">
                  <a:moveTo>
                    <a:pt x="3221735" y="4494657"/>
                  </a:moveTo>
                  <a:lnTo>
                    <a:pt x="3221735" y="4663820"/>
                  </a:lnTo>
                </a:path>
                <a:path w="7248525" h="4961255">
                  <a:moveTo>
                    <a:pt x="3221735" y="4113656"/>
                  </a:moveTo>
                  <a:lnTo>
                    <a:pt x="3221735" y="4281297"/>
                  </a:lnTo>
                </a:path>
                <a:path w="7248525" h="4961255">
                  <a:moveTo>
                    <a:pt x="3221735" y="678561"/>
                  </a:moveTo>
                  <a:lnTo>
                    <a:pt x="3221735" y="847725"/>
                  </a:lnTo>
                </a:path>
                <a:path w="7248525" h="4961255">
                  <a:moveTo>
                    <a:pt x="3221735" y="2205608"/>
                  </a:moveTo>
                  <a:lnTo>
                    <a:pt x="3221735" y="2373248"/>
                  </a:lnTo>
                </a:path>
                <a:path w="7248525" h="4961255">
                  <a:moveTo>
                    <a:pt x="3221735" y="1442084"/>
                  </a:moveTo>
                  <a:lnTo>
                    <a:pt x="3221735" y="1611249"/>
                  </a:lnTo>
                </a:path>
                <a:path w="7248525" h="4961255">
                  <a:moveTo>
                    <a:pt x="3221735" y="3732656"/>
                  </a:moveTo>
                  <a:lnTo>
                    <a:pt x="3221735" y="3900297"/>
                  </a:lnTo>
                </a:path>
                <a:path w="7248525" h="4961255">
                  <a:moveTo>
                    <a:pt x="3221735" y="3350132"/>
                  </a:moveTo>
                  <a:lnTo>
                    <a:pt x="3221735" y="3519297"/>
                  </a:lnTo>
                </a:path>
                <a:path w="7248525" h="4961255">
                  <a:moveTo>
                    <a:pt x="3221735" y="297561"/>
                  </a:moveTo>
                  <a:lnTo>
                    <a:pt x="3221735" y="465200"/>
                  </a:lnTo>
                </a:path>
                <a:path w="7248525" h="4961255">
                  <a:moveTo>
                    <a:pt x="3221735" y="2586609"/>
                  </a:moveTo>
                  <a:lnTo>
                    <a:pt x="3221735" y="2755772"/>
                  </a:lnTo>
                </a:path>
                <a:path w="7248525" h="4961255">
                  <a:moveTo>
                    <a:pt x="3221735" y="4877181"/>
                  </a:moveTo>
                  <a:lnTo>
                    <a:pt x="3221735" y="4960988"/>
                  </a:lnTo>
                </a:path>
                <a:path w="7248525" h="4961255">
                  <a:moveTo>
                    <a:pt x="3221735" y="1061084"/>
                  </a:moveTo>
                  <a:lnTo>
                    <a:pt x="3221735" y="1228725"/>
                  </a:lnTo>
                </a:path>
                <a:path w="7248525" h="4961255">
                  <a:moveTo>
                    <a:pt x="3221735" y="1824608"/>
                  </a:moveTo>
                  <a:lnTo>
                    <a:pt x="3221735" y="1992249"/>
                  </a:lnTo>
                </a:path>
                <a:path w="7248525" h="4961255">
                  <a:moveTo>
                    <a:pt x="3221735" y="0"/>
                  </a:moveTo>
                  <a:lnTo>
                    <a:pt x="3221735" y="84200"/>
                  </a:lnTo>
                </a:path>
                <a:path w="7248525" h="4961255">
                  <a:moveTo>
                    <a:pt x="4026407" y="4113656"/>
                  </a:moveTo>
                  <a:lnTo>
                    <a:pt x="4026407" y="4281297"/>
                  </a:lnTo>
                </a:path>
                <a:path w="7248525" h="4961255">
                  <a:moveTo>
                    <a:pt x="4026407" y="4494657"/>
                  </a:moveTo>
                  <a:lnTo>
                    <a:pt x="4026407" y="4663820"/>
                  </a:lnTo>
                </a:path>
                <a:path w="7248525" h="4961255">
                  <a:moveTo>
                    <a:pt x="4026407" y="2969133"/>
                  </a:moveTo>
                  <a:lnTo>
                    <a:pt x="4026407" y="3136772"/>
                  </a:lnTo>
                </a:path>
                <a:path w="7248525" h="4961255">
                  <a:moveTo>
                    <a:pt x="4026407" y="3732656"/>
                  </a:moveTo>
                  <a:lnTo>
                    <a:pt x="4026407" y="3900297"/>
                  </a:lnTo>
                </a:path>
                <a:path w="7248525" h="4961255">
                  <a:moveTo>
                    <a:pt x="4026407" y="1824608"/>
                  </a:moveTo>
                  <a:lnTo>
                    <a:pt x="4026407" y="1992249"/>
                  </a:lnTo>
                </a:path>
                <a:path w="7248525" h="4961255">
                  <a:moveTo>
                    <a:pt x="4026407" y="1061084"/>
                  </a:moveTo>
                  <a:lnTo>
                    <a:pt x="4026407" y="1228725"/>
                  </a:lnTo>
                </a:path>
                <a:path w="7248525" h="4961255">
                  <a:moveTo>
                    <a:pt x="4026407" y="678561"/>
                  </a:moveTo>
                  <a:lnTo>
                    <a:pt x="4026407" y="847725"/>
                  </a:lnTo>
                </a:path>
                <a:path w="7248525" h="4961255">
                  <a:moveTo>
                    <a:pt x="4026407" y="2205608"/>
                  </a:moveTo>
                  <a:lnTo>
                    <a:pt x="4026407" y="2373248"/>
                  </a:lnTo>
                </a:path>
                <a:path w="7248525" h="4961255">
                  <a:moveTo>
                    <a:pt x="4026407" y="3350132"/>
                  </a:moveTo>
                  <a:lnTo>
                    <a:pt x="4026407" y="3519297"/>
                  </a:lnTo>
                </a:path>
                <a:path w="7248525" h="4961255">
                  <a:moveTo>
                    <a:pt x="4026407" y="297561"/>
                  </a:moveTo>
                  <a:lnTo>
                    <a:pt x="4026407" y="465200"/>
                  </a:lnTo>
                </a:path>
                <a:path w="7248525" h="4961255">
                  <a:moveTo>
                    <a:pt x="4026407" y="0"/>
                  </a:moveTo>
                  <a:lnTo>
                    <a:pt x="4026407" y="84200"/>
                  </a:lnTo>
                </a:path>
                <a:path w="7248525" h="4961255">
                  <a:moveTo>
                    <a:pt x="4026407" y="4877181"/>
                  </a:moveTo>
                  <a:lnTo>
                    <a:pt x="4026407" y="4960988"/>
                  </a:lnTo>
                </a:path>
                <a:path w="7248525" h="4961255">
                  <a:moveTo>
                    <a:pt x="4026407" y="2586609"/>
                  </a:moveTo>
                  <a:lnTo>
                    <a:pt x="4026407" y="2755772"/>
                  </a:lnTo>
                </a:path>
                <a:path w="7248525" h="4961255">
                  <a:moveTo>
                    <a:pt x="4026407" y="1442084"/>
                  </a:moveTo>
                  <a:lnTo>
                    <a:pt x="4026407" y="1611249"/>
                  </a:lnTo>
                </a:path>
                <a:path w="7248525" h="4961255">
                  <a:moveTo>
                    <a:pt x="4832604" y="2969133"/>
                  </a:moveTo>
                  <a:lnTo>
                    <a:pt x="4832604" y="3136772"/>
                  </a:lnTo>
                </a:path>
                <a:path w="7248525" h="4961255">
                  <a:moveTo>
                    <a:pt x="4832604" y="3350132"/>
                  </a:moveTo>
                  <a:lnTo>
                    <a:pt x="4832604" y="3519297"/>
                  </a:lnTo>
                </a:path>
                <a:path w="7248525" h="4961255">
                  <a:moveTo>
                    <a:pt x="4832604" y="4494657"/>
                  </a:moveTo>
                  <a:lnTo>
                    <a:pt x="4832604" y="4663820"/>
                  </a:lnTo>
                </a:path>
                <a:path w="7248525" h="4961255">
                  <a:moveTo>
                    <a:pt x="4832604" y="4113656"/>
                  </a:moveTo>
                  <a:lnTo>
                    <a:pt x="4832604" y="4281297"/>
                  </a:lnTo>
                </a:path>
                <a:path w="7248525" h="4961255">
                  <a:moveTo>
                    <a:pt x="4832604" y="3732656"/>
                  </a:moveTo>
                  <a:lnTo>
                    <a:pt x="4832604" y="3900297"/>
                  </a:lnTo>
                </a:path>
                <a:path w="7248525" h="4961255">
                  <a:moveTo>
                    <a:pt x="4832604" y="4877181"/>
                  </a:moveTo>
                  <a:lnTo>
                    <a:pt x="4832604" y="4960988"/>
                  </a:lnTo>
                </a:path>
                <a:path w="7248525" h="4961255">
                  <a:moveTo>
                    <a:pt x="4832604" y="2205608"/>
                  </a:moveTo>
                  <a:lnTo>
                    <a:pt x="4832604" y="2373248"/>
                  </a:lnTo>
                </a:path>
                <a:path w="7248525" h="4961255">
                  <a:moveTo>
                    <a:pt x="4832604" y="1824608"/>
                  </a:moveTo>
                  <a:lnTo>
                    <a:pt x="4832604" y="1992249"/>
                  </a:lnTo>
                </a:path>
                <a:path w="7248525" h="4961255">
                  <a:moveTo>
                    <a:pt x="4832604" y="2586609"/>
                  </a:moveTo>
                  <a:lnTo>
                    <a:pt x="4832604" y="2755772"/>
                  </a:lnTo>
                </a:path>
                <a:path w="7248525" h="4961255">
                  <a:moveTo>
                    <a:pt x="4832604" y="1442084"/>
                  </a:moveTo>
                  <a:lnTo>
                    <a:pt x="4832604" y="1611249"/>
                  </a:lnTo>
                </a:path>
                <a:path w="7248525" h="4961255">
                  <a:moveTo>
                    <a:pt x="4832604" y="1061084"/>
                  </a:moveTo>
                  <a:lnTo>
                    <a:pt x="4832604" y="1228725"/>
                  </a:lnTo>
                </a:path>
                <a:path w="7248525" h="4961255">
                  <a:moveTo>
                    <a:pt x="4832604" y="678561"/>
                  </a:moveTo>
                  <a:lnTo>
                    <a:pt x="4832604" y="847725"/>
                  </a:lnTo>
                </a:path>
                <a:path w="7248525" h="4961255">
                  <a:moveTo>
                    <a:pt x="4832604" y="297561"/>
                  </a:moveTo>
                  <a:lnTo>
                    <a:pt x="4832604" y="465200"/>
                  </a:lnTo>
                </a:path>
                <a:path w="7248525" h="4961255">
                  <a:moveTo>
                    <a:pt x="4832604" y="0"/>
                  </a:moveTo>
                  <a:lnTo>
                    <a:pt x="4832604" y="84200"/>
                  </a:lnTo>
                </a:path>
                <a:path w="7248525" h="4961255">
                  <a:moveTo>
                    <a:pt x="5637276" y="1824608"/>
                  </a:moveTo>
                  <a:lnTo>
                    <a:pt x="5637276" y="1992249"/>
                  </a:lnTo>
                </a:path>
                <a:path w="7248525" h="4961255">
                  <a:moveTo>
                    <a:pt x="5637276" y="4113656"/>
                  </a:moveTo>
                  <a:lnTo>
                    <a:pt x="5637276" y="4281297"/>
                  </a:lnTo>
                </a:path>
                <a:path w="7248525" h="4961255">
                  <a:moveTo>
                    <a:pt x="5637276" y="3350132"/>
                  </a:moveTo>
                  <a:lnTo>
                    <a:pt x="5637276" y="3519297"/>
                  </a:lnTo>
                </a:path>
                <a:path w="7248525" h="4961255">
                  <a:moveTo>
                    <a:pt x="5637276" y="2969133"/>
                  </a:moveTo>
                  <a:lnTo>
                    <a:pt x="5637276" y="3136772"/>
                  </a:lnTo>
                </a:path>
                <a:path w="7248525" h="4961255">
                  <a:moveTo>
                    <a:pt x="5637276" y="1061084"/>
                  </a:moveTo>
                  <a:lnTo>
                    <a:pt x="5637276" y="1228725"/>
                  </a:lnTo>
                </a:path>
                <a:path w="7248525" h="4961255">
                  <a:moveTo>
                    <a:pt x="5637276" y="678561"/>
                  </a:moveTo>
                  <a:lnTo>
                    <a:pt x="5637276" y="847725"/>
                  </a:lnTo>
                </a:path>
                <a:path w="7248525" h="4961255">
                  <a:moveTo>
                    <a:pt x="5637276" y="2205608"/>
                  </a:moveTo>
                  <a:lnTo>
                    <a:pt x="5637276" y="2373248"/>
                  </a:lnTo>
                </a:path>
                <a:path w="7248525" h="4961255">
                  <a:moveTo>
                    <a:pt x="5637276" y="4494657"/>
                  </a:moveTo>
                  <a:lnTo>
                    <a:pt x="5637276" y="4663820"/>
                  </a:lnTo>
                </a:path>
                <a:path w="7248525" h="4961255">
                  <a:moveTo>
                    <a:pt x="5637276" y="4877181"/>
                  </a:moveTo>
                  <a:lnTo>
                    <a:pt x="5637276" y="4960988"/>
                  </a:lnTo>
                </a:path>
                <a:path w="7248525" h="4961255">
                  <a:moveTo>
                    <a:pt x="5637276" y="3732656"/>
                  </a:moveTo>
                  <a:lnTo>
                    <a:pt x="5637276" y="3900297"/>
                  </a:lnTo>
                </a:path>
                <a:path w="7248525" h="4961255">
                  <a:moveTo>
                    <a:pt x="5637276" y="2586609"/>
                  </a:moveTo>
                  <a:lnTo>
                    <a:pt x="5637276" y="2755772"/>
                  </a:lnTo>
                </a:path>
                <a:path w="7248525" h="4961255">
                  <a:moveTo>
                    <a:pt x="5637276" y="1442084"/>
                  </a:moveTo>
                  <a:lnTo>
                    <a:pt x="5637276" y="1611249"/>
                  </a:lnTo>
                </a:path>
                <a:path w="7248525" h="4961255">
                  <a:moveTo>
                    <a:pt x="5637276" y="297561"/>
                  </a:moveTo>
                  <a:lnTo>
                    <a:pt x="5637276" y="465200"/>
                  </a:lnTo>
                </a:path>
                <a:path w="7248525" h="4961255">
                  <a:moveTo>
                    <a:pt x="5637276" y="0"/>
                  </a:moveTo>
                  <a:lnTo>
                    <a:pt x="5637276" y="84200"/>
                  </a:lnTo>
                </a:path>
                <a:path w="7248525" h="4961255">
                  <a:moveTo>
                    <a:pt x="6443472" y="3350132"/>
                  </a:moveTo>
                  <a:lnTo>
                    <a:pt x="6443472" y="3519297"/>
                  </a:lnTo>
                </a:path>
                <a:path w="7248525" h="4961255">
                  <a:moveTo>
                    <a:pt x="6443472" y="2969133"/>
                  </a:moveTo>
                  <a:lnTo>
                    <a:pt x="6443472" y="3136772"/>
                  </a:lnTo>
                </a:path>
                <a:path w="7248525" h="4961255">
                  <a:moveTo>
                    <a:pt x="6443472" y="4113656"/>
                  </a:moveTo>
                  <a:lnTo>
                    <a:pt x="6443472" y="4281297"/>
                  </a:lnTo>
                </a:path>
                <a:path w="7248525" h="4961255">
                  <a:moveTo>
                    <a:pt x="6443472" y="4877181"/>
                  </a:moveTo>
                  <a:lnTo>
                    <a:pt x="6443472" y="4960988"/>
                  </a:lnTo>
                </a:path>
                <a:path w="7248525" h="4961255">
                  <a:moveTo>
                    <a:pt x="6443472" y="2205608"/>
                  </a:moveTo>
                  <a:lnTo>
                    <a:pt x="6443472" y="2373248"/>
                  </a:lnTo>
                </a:path>
                <a:path w="7248525" h="4961255">
                  <a:moveTo>
                    <a:pt x="6443472" y="1824608"/>
                  </a:moveTo>
                  <a:lnTo>
                    <a:pt x="6443472" y="1992249"/>
                  </a:lnTo>
                </a:path>
                <a:path w="7248525" h="4961255">
                  <a:moveTo>
                    <a:pt x="6443472" y="2586609"/>
                  </a:moveTo>
                  <a:lnTo>
                    <a:pt x="6443472" y="2755772"/>
                  </a:lnTo>
                </a:path>
                <a:path w="7248525" h="4961255">
                  <a:moveTo>
                    <a:pt x="6443472" y="1442084"/>
                  </a:moveTo>
                  <a:lnTo>
                    <a:pt x="6443472" y="1611249"/>
                  </a:lnTo>
                </a:path>
                <a:path w="7248525" h="4961255">
                  <a:moveTo>
                    <a:pt x="6443472" y="4494657"/>
                  </a:moveTo>
                  <a:lnTo>
                    <a:pt x="6443472" y="4663820"/>
                  </a:lnTo>
                </a:path>
                <a:path w="7248525" h="4961255">
                  <a:moveTo>
                    <a:pt x="6443472" y="678561"/>
                  </a:moveTo>
                  <a:lnTo>
                    <a:pt x="6443472" y="847725"/>
                  </a:lnTo>
                </a:path>
                <a:path w="7248525" h="4961255">
                  <a:moveTo>
                    <a:pt x="6443472" y="1061084"/>
                  </a:moveTo>
                  <a:lnTo>
                    <a:pt x="6443472" y="1228725"/>
                  </a:lnTo>
                </a:path>
                <a:path w="7248525" h="4961255">
                  <a:moveTo>
                    <a:pt x="6443472" y="3732656"/>
                  </a:moveTo>
                  <a:lnTo>
                    <a:pt x="6443472" y="3900297"/>
                  </a:lnTo>
                </a:path>
                <a:path w="7248525" h="4961255">
                  <a:moveTo>
                    <a:pt x="6443472" y="297561"/>
                  </a:moveTo>
                  <a:lnTo>
                    <a:pt x="6443472" y="465200"/>
                  </a:lnTo>
                </a:path>
                <a:path w="7248525" h="4961255">
                  <a:moveTo>
                    <a:pt x="6443472" y="0"/>
                  </a:moveTo>
                  <a:lnTo>
                    <a:pt x="6443472" y="84200"/>
                  </a:lnTo>
                </a:path>
                <a:path w="7248525" h="4961255">
                  <a:moveTo>
                    <a:pt x="7248271" y="0"/>
                  </a:moveTo>
                  <a:lnTo>
                    <a:pt x="7248271" y="49609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49117" y="1472183"/>
              <a:ext cx="5659755" cy="4792980"/>
            </a:xfrm>
            <a:custGeom>
              <a:avLst/>
              <a:gdLst/>
              <a:ahLst/>
              <a:cxnLst/>
              <a:rect l="l" t="t" r="r" b="b"/>
              <a:pathLst>
                <a:path w="5659755" h="4792980">
                  <a:moveTo>
                    <a:pt x="4148963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4148963" y="2884932"/>
                  </a:lnTo>
                  <a:lnTo>
                    <a:pt x="4148963" y="2671572"/>
                  </a:lnTo>
                  <a:close/>
                </a:path>
                <a:path w="5659755" h="4792980">
                  <a:moveTo>
                    <a:pt x="4188587" y="3435096"/>
                  </a:moveTo>
                  <a:lnTo>
                    <a:pt x="0" y="3435096"/>
                  </a:lnTo>
                  <a:lnTo>
                    <a:pt x="0" y="3648456"/>
                  </a:lnTo>
                  <a:lnTo>
                    <a:pt x="4188587" y="3648456"/>
                  </a:lnTo>
                  <a:lnTo>
                    <a:pt x="4188587" y="3435096"/>
                  </a:lnTo>
                  <a:close/>
                </a:path>
                <a:path w="5659755" h="4792980">
                  <a:moveTo>
                    <a:pt x="4536059" y="1144524"/>
                  </a:moveTo>
                  <a:lnTo>
                    <a:pt x="0" y="1144524"/>
                  </a:lnTo>
                  <a:lnTo>
                    <a:pt x="0" y="1357884"/>
                  </a:lnTo>
                  <a:lnTo>
                    <a:pt x="4536059" y="1357884"/>
                  </a:lnTo>
                  <a:lnTo>
                    <a:pt x="4536059" y="1144524"/>
                  </a:lnTo>
                  <a:close/>
                </a:path>
                <a:path w="5659755" h="4792980">
                  <a:moveTo>
                    <a:pt x="4642739" y="2289048"/>
                  </a:moveTo>
                  <a:lnTo>
                    <a:pt x="0" y="2289048"/>
                  </a:lnTo>
                  <a:lnTo>
                    <a:pt x="0" y="2502408"/>
                  </a:lnTo>
                  <a:lnTo>
                    <a:pt x="4642739" y="2502408"/>
                  </a:lnTo>
                  <a:lnTo>
                    <a:pt x="4642739" y="2289048"/>
                  </a:lnTo>
                  <a:close/>
                </a:path>
                <a:path w="5659755" h="4792980">
                  <a:moveTo>
                    <a:pt x="4711319" y="1527048"/>
                  </a:moveTo>
                  <a:lnTo>
                    <a:pt x="0" y="1527048"/>
                  </a:lnTo>
                  <a:lnTo>
                    <a:pt x="0" y="1740408"/>
                  </a:lnTo>
                  <a:lnTo>
                    <a:pt x="4711319" y="1740408"/>
                  </a:lnTo>
                  <a:lnTo>
                    <a:pt x="4711319" y="1527048"/>
                  </a:lnTo>
                  <a:close/>
                </a:path>
                <a:path w="5659755" h="4792980">
                  <a:moveTo>
                    <a:pt x="4723511" y="381000"/>
                  </a:moveTo>
                  <a:lnTo>
                    <a:pt x="0" y="381000"/>
                  </a:lnTo>
                  <a:lnTo>
                    <a:pt x="0" y="594360"/>
                  </a:lnTo>
                  <a:lnTo>
                    <a:pt x="4723511" y="594360"/>
                  </a:lnTo>
                  <a:lnTo>
                    <a:pt x="4723511" y="381000"/>
                  </a:lnTo>
                  <a:close/>
                </a:path>
                <a:path w="5659755" h="4792980">
                  <a:moveTo>
                    <a:pt x="4746371" y="4579620"/>
                  </a:moveTo>
                  <a:lnTo>
                    <a:pt x="0" y="4579620"/>
                  </a:lnTo>
                  <a:lnTo>
                    <a:pt x="0" y="4792980"/>
                  </a:lnTo>
                  <a:lnTo>
                    <a:pt x="4746371" y="4792980"/>
                  </a:lnTo>
                  <a:lnTo>
                    <a:pt x="4746371" y="4579620"/>
                  </a:lnTo>
                  <a:close/>
                </a:path>
                <a:path w="5659755" h="4792980">
                  <a:moveTo>
                    <a:pt x="4839335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4839335" y="213360"/>
                  </a:lnTo>
                  <a:lnTo>
                    <a:pt x="4839335" y="0"/>
                  </a:lnTo>
                  <a:close/>
                </a:path>
                <a:path w="5659755" h="4792980">
                  <a:moveTo>
                    <a:pt x="4900295" y="1908048"/>
                  </a:moveTo>
                  <a:lnTo>
                    <a:pt x="0" y="1908048"/>
                  </a:lnTo>
                  <a:lnTo>
                    <a:pt x="0" y="2121408"/>
                  </a:lnTo>
                  <a:lnTo>
                    <a:pt x="4900295" y="2121408"/>
                  </a:lnTo>
                  <a:lnTo>
                    <a:pt x="4900295" y="1908048"/>
                  </a:lnTo>
                  <a:close/>
                </a:path>
                <a:path w="5659755" h="4792980">
                  <a:moveTo>
                    <a:pt x="5051171" y="3816096"/>
                  </a:moveTo>
                  <a:lnTo>
                    <a:pt x="0" y="3816096"/>
                  </a:lnTo>
                  <a:lnTo>
                    <a:pt x="0" y="4029456"/>
                  </a:lnTo>
                  <a:lnTo>
                    <a:pt x="5051171" y="4029456"/>
                  </a:lnTo>
                  <a:lnTo>
                    <a:pt x="5051171" y="3816096"/>
                  </a:lnTo>
                  <a:close/>
                </a:path>
                <a:path w="5659755" h="4792980">
                  <a:moveTo>
                    <a:pt x="5061839" y="763524"/>
                  </a:moveTo>
                  <a:lnTo>
                    <a:pt x="0" y="763524"/>
                  </a:lnTo>
                  <a:lnTo>
                    <a:pt x="0" y="976884"/>
                  </a:lnTo>
                  <a:lnTo>
                    <a:pt x="5061839" y="976884"/>
                  </a:lnTo>
                  <a:lnTo>
                    <a:pt x="5061839" y="763524"/>
                  </a:lnTo>
                  <a:close/>
                </a:path>
                <a:path w="5659755" h="4792980">
                  <a:moveTo>
                    <a:pt x="5369687" y="4197096"/>
                  </a:moveTo>
                  <a:lnTo>
                    <a:pt x="0" y="4197096"/>
                  </a:lnTo>
                  <a:lnTo>
                    <a:pt x="0" y="4410456"/>
                  </a:lnTo>
                  <a:lnTo>
                    <a:pt x="5369687" y="4410456"/>
                  </a:lnTo>
                  <a:lnTo>
                    <a:pt x="5369687" y="4197096"/>
                  </a:lnTo>
                  <a:close/>
                </a:path>
                <a:path w="5659755" h="4792980">
                  <a:moveTo>
                    <a:pt x="5659247" y="3052572"/>
                  </a:moveTo>
                  <a:lnTo>
                    <a:pt x="0" y="3052572"/>
                  </a:lnTo>
                  <a:lnTo>
                    <a:pt x="0" y="3265932"/>
                  </a:lnTo>
                  <a:lnTo>
                    <a:pt x="5659247" y="3265932"/>
                  </a:lnTo>
                  <a:lnTo>
                    <a:pt x="5659247" y="305257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498080" y="1472183"/>
              <a:ext cx="3034665" cy="4792980"/>
            </a:xfrm>
            <a:custGeom>
              <a:avLst/>
              <a:gdLst/>
              <a:ahLst/>
              <a:cxnLst/>
              <a:rect l="l" t="t" r="r" b="b"/>
              <a:pathLst>
                <a:path w="3034665" h="4792980">
                  <a:moveTo>
                    <a:pt x="1220724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1220724" y="2884932"/>
                  </a:lnTo>
                  <a:lnTo>
                    <a:pt x="1220724" y="2671572"/>
                  </a:lnTo>
                  <a:close/>
                </a:path>
                <a:path w="3034665" h="4792980">
                  <a:moveTo>
                    <a:pt x="1583436" y="3816096"/>
                  </a:moveTo>
                  <a:lnTo>
                    <a:pt x="902208" y="3816096"/>
                  </a:lnTo>
                  <a:lnTo>
                    <a:pt x="902208" y="4029456"/>
                  </a:lnTo>
                  <a:lnTo>
                    <a:pt x="1583436" y="4029456"/>
                  </a:lnTo>
                  <a:lnTo>
                    <a:pt x="1583436" y="3816096"/>
                  </a:lnTo>
                  <a:close/>
                </a:path>
                <a:path w="3034665" h="4792980">
                  <a:moveTo>
                    <a:pt x="1761744" y="381000"/>
                  </a:moveTo>
                  <a:lnTo>
                    <a:pt x="574548" y="381000"/>
                  </a:lnTo>
                  <a:lnTo>
                    <a:pt x="574548" y="594360"/>
                  </a:lnTo>
                  <a:lnTo>
                    <a:pt x="1761744" y="594360"/>
                  </a:lnTo>
                  <a:lnTo>
                    <a:pt x="1761744" y="381000"/>
                  </a:lnTo>
                  <a:close/>
                </a:path>
                <a:path w="3034665" h="4792980">
                  <a:moveTo>
                    <a:pt x="1775460" y="1144524"/>
                  </a:moveTo>
                  <a:lnTo>
                    <a:pt x="387096" y="1144524"/>
                  </a:lnTo>
                  <a:lnTo>
                    <a:pt x="387096" y="1357884"/>
                  </a:lnTo>
                  <a:lnTo>
                    <a:pt x="1775460" y="1357884"/>
                  </a:lnTo>
                  <a:lnTo>
                    <a:pt x="1775460" y="1144524"/>
                  </a:lnTo>
                  <a:close/>
                </a:path>
                <a:path w="3034665" h="4792980">
                  <a:moveTo>
                    <a:pt x="1972056" y="3435096"/>
                  </a:moveTo>
                  <a:lnTo>
                    <a:pt x="39624" y="3435096"/>
                  </a:lnTo>
                  <a:lnTo>
                    <a:pt x="39624" y="3648456"/>
                  </a:lnTo>
                  <a:lnTo>
                    <a:pt x="1972056" y="3648456"/>
                  </a:lnTo>
                  <a:lnTo>
                    <a:pt x="1972056" y="3435096"/>
                  </a:lnTo>
                  <a:close/>
                </a:path>
                <a:path w="3034665" h="4792980">
                  <a:moveTo>
                    <a:pt x="2081784" y="1527048"/>
                  </a:moveTo>
                  <a:lnTo>
                    <a:pt x="562356" y="1527048"/>
                  </a:lnTo>
                  <a:lnTo>
                    <a:pt x="562356" y="1740408"/>
                  </a:lnTo>
                  <a:lnTo>
                    <a:pt x="2081784" y="1740408"/>
                  </a:lnTo>
                  <a:lnTo>
                    <a:pt x="2081784" y="1527048"/>
                  </a:lnTo>
                  <a:close/>
                </a:path>
                <a:path w="3034665" h="4792980">
                  <a:moveTo>
                    <a:pt x="2170176" y="2289048"/>
                  </a:moveTo>
                  <a:lnTo>
                    <a:pt x="493776" y="2289048"/>
                  </a:lnTo>
                  <a:lnTo>
                    <a:pt x="493776" y="2502408"/>
                  </a:lnTo>
                  <a:lnTo>
                    <a:pt x="2170176" y="2502408"/>
                  </a:lnTo>
                  <a:lnTo>
                    <a:pt x="2170176" y="2289048"/>
                  </a:lnTo>
                  <a:close/>
                </a:path>
                <a:path w="3034665" h="4792980">
                  <a:moveTo>
                    <a:pt x="2177796" y="0"/>
                  </a:moveTo>
                  <a:lnTo>
                    <a:pt x="690372" y="0"/>
                  </a:lnTo>
                  <a:lnTo>
                    <a:pt x="690372" y="213360"/>
                  </a:lnTo>
                  <a:lnTo>
                    <a:pt x="2177796" y="213360"/>
                  </a:lnTo>
                  <a:lnTo>
                    <a:pt x="2177796" y="0"/>
                  </a:lnTo>
                  <a:close/>
                </a:path>
                <a:path w="3034665" h="4792980">
                  <a:moveTo>
                    <a:pt x="2179320" y="4579620"/>
                  </a:moveTo>
                  <a:lnTo>
                    <a:pt x="597408" y="4579620"/>
                  </a:lnTo>
                  <a:lnTo>
                    <a:pt x="597408" y="4792980"/>
                  </a:lnTo>
                  <a:lnTo>
                    <a:pt x="2179320" y="4792980"/>
                  </a:lnTo>
                  <a:lnTo>
                    <a:pt x="2179320" y="4579620"/>
                  </a:lnTo>
                  <a:close/>
                </a:path>
                <a:path w="3034665" h="4792980">
                  <a:moveTo>
                    <a:pt x="2260092" y="1908048"/>
                  </a:moveTo>
                  <a:lnTo>
                    <a:pt x="751332" y="1908048"/>
                  </a:lnTo>
                  <a:lnTo>
                    <a:pt x="751332" y="2121408"/>
                  </a:lnTo>
                  <a:lnTo>
                    <a:pt x="2260092" y="2121408"/>
                  </a:lnTo>
                  <a:lnTo>
                    <a:pt x="2260092" y="1908048"/>
                  </a:lnTo>
                  <a:close/>
                </a:path>
                <a:path w="3034665" h="4792980">
                  <a:moveTo>
                    <a:pt x="2270760" y="4197096"/>
                  </a:moveTo>
                  <a:lnTo>
                    <a:pt x="1220724" y="4197096"/>
                  </a:lnTo>
                  <a:lnTo>
                    <a:pt x="1220724" y="4410456"/>
                  </a:lnTo>
                  <a:lnTo>
                    <a:pt x="2270760" y="4410456"/>
                  </a:lnTo>
                  <a:lnTo>
                    <a:pt x="2270760" y="4197096"/>
                  </a:lnTo>
                  <a:close/>
                </a:path>
                <a:path w="3034665" h="4792980">
                  <a:moveTo>
                    <a:pt x="2982468" y="763524"/>
                  </a:moveTo>
                  <a:lnTo>
                    <a:pt x="912876" y="763524"/>
                  </a:lnTo>
                  <a:lnTo>
                    <a:pt x="912876" y="976884"/>
                  </a:lnTo>
                  <a:lnTo>
                    <a:pt x="2982468" y="976884"/>
                  </a:lnTo>
                  <a:lnTo>
                    <a:pt x="2982468" y="763524"/>
                  </a:lnTo>
                  <a:close/>
                </a:path>
                <a:path w="3034665" h="4792980">
                  <a:moveTo>
                    <a:pt x="3034284" y="3052572"/>
                  </a:moveTo>
                  <a:lnTo>
                    <a:pt x="1510284" y="3052572"/>
                  </a:lnTo>
                  <a:lnTo>
                    <a:pt x="1510284" y="3265932"/>
                  </a:lnTo>
                  <a:lnTo>
                    <a:pt x="3034284" y="3265932"/>
                  </a:lnTo>
                  <a:lnTo>
                    <a:pt x="3034284" y="3052572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18804" y="1472183"/>
              <a:ext cx="2684145" cy="4792980"/>
            </a:xfrm>
            <a:custGeom>
              <a:avLst/>
              <a:gdLst/>
              <a:ahLst/>
              <a:cxnLst/>
              <a:rect l="l" t="t" r="r" b="b"/>
              <a:pathLst>
                <a:path w="2684145" h="4792980">
                  <a:moveTo>
                    <a:pt x="2683764" y="4579620"/>
                  </a:moveTo>
                  <a:lnTo>
                    <a:pt x="958596" y="4579620"/>
                  </a:lnTo>
                  <a:lnTo>
                    <a:pt x="958596" y="4792980"/>
                  </a:lnTo>
                  <a:lnTo>
                    <a:pt x="2683764" y="4792980"/>
                  </a:lnTo>
                  <a:lnTo>
                    <a:pt x="2683764" y="4579620"/>
                  </a:lnTo>
                  <a:close/>
                </a:path>
                <a:path w="2684145" h="4792980">
                  <a:moveTo>
                    <a:pt x="2683764" y="4197096"/>
                  </a:moveTo>
                  <a:lnTo>
                    <a:pt x="1050036" y="4197096"/>
                  </a:lnTo>
                  <a:lnTo>
                    <a:pt x="1050036" y="4410456"/>
                  </a:lnTo>
                  <a:lnTo>
                    <a:pt x="2683764" y="4410456"/>
                  </a:lnTo>
                  <a:lnTo>
                    <a:pt x="2683764" y="4197096"/>
                  </a:lnTo>
                  <a:close/>
                </a:path>
                <a:path w="2684145" h="4792980">
                  <a:moveTo>
                    <a:pt x="2683764" y="3816096"/>
                  </a:moveTo>
                  <a:lnTo>
                    <a:pt x="362712" y="3816096"/>
                  </a:lnTo>
                  <a:lnTo>
                    <a:pt x="362712" y="4029456"/>
                  </a:lnTo>
                  <a:lnTo>
                    <a:pt x="2683764" y="4029456"/>
                  </a:lnTo>
                  <a:lnTo>
                    <a:pt x="2683764" y="3816096"/>
                  </a:lnTo>
                  <a:close/>
                </a:path>
                <a:path w="2684145" h="4792980">
                  <a:moveTo>
                    <a:pt x="2683764" y="3435096"/>
                  </a:moveTo>
                  <a:lnTo>
                    <a:pt x="751332" y="3435096"/>
                  </a:lnTo>
                  <a:lnTo>
                    <a:pt x="751332" y="3648456"/>
                  </a:lnTo>
                  <a:lnTo>
                    <a:pt x="2683764" y="3648456"/>
                  </a:lnTo>
                  <a:lnTo>
                    <a:pt x="2683764" y="3435096"/>
                  </a:lnTo>
                  <a:close/>
                </a:path>
                <a:path w="2684145" h="4792980">
                  <a:moveTo>
                    <a:pt x="2683764" y="3052572"/>
                  </a:moveTo>
                  <a:lnTo>
                    <a:pt x="1813560" y="3052572"/>
                  </a:lnTo>
                  <a:lnTo>
                    <a:pt x="1813560" y="3265932"/>
                  </a:lnTo>
                  <a:lnTo>
                    <a:pt x="2683764" y="3265932"/>
                  </a:lnTo>
                  <a:lnTo>
                    <a:pt x="2683764" y="3052572"/>
                  </a:lnTo>
                  <a:close/>
                </a:path>
                <a:path w="2684145" h="4792980">
                  <a:moveTo>
                    <a:pt x="2683764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2683764" y="2884932"/>
                  </a:lnTo>
                  <a:lnTo>
                    <a:pt x="2683764" y="2671572"/>
                  </a:lnTo>
                  <a:close/>
                </a:path>
                <a:path w="2684145" h="4792980">
                  <a:moveTo>
                    <a:pt x="2683764" y="2289048"/>
                  </a:moveTo>
                  <a:lnTo>
                    <a:pt x="949452" y="2289048"/>
                  </a:lnTo>
                  <a:lnTo>
                    <a:pt x="949452" y="2502408"/>
                  </a:lnTo>
                  <a:lnTo>
                    <a:pt x="2683764" y="2502408"/>
                  </a:lnTo>
                  <a:lnTo>
                    <a:pt x="2683764" y="2289048"/>
                  </a:lnTo>
                  <a:close/>
                </a:path>
                <a:path w="2684145" h="4792980">
                  <a:moveTo>
                    <a:pt x="2683764" y="1908048"/>
                  </a:moveTo>
                  <a:lnTo>
                    <a:pt x="1039368" y="1908048"/>
                  </a:lnTo>
                  <a:lnTo>
                    <a:pt x="1039368" y="2121408"/>
                  </a:lnTo>
                  <a:lnTo>
                    <a:pt x="2683764" y="2121408"/>
                  </a:lnTo>
                  <a:lnTo>
                    <a:pt x="2683764" y="1908048"/>
                  </a:lnTo>
                  <a:close/>
                </a:path>
                <a:path w="2684145" h="4792980">
                  <a:moveTo>
                    <a:pt x="2683764" y="1527048"/>
                  </a:moveTo>
                  <a:lnTo>
                    <a:pt x="861060" y="1527048"/>
                  </a:lnTo>
                  <a:lnTo>
                    <a:pt x="861060" y="1740408"/>
                  </a:lnTo>
                  <a:lnTo>
                    <a:pt x="2683764" y="1740408"/>
                  </a:lnTo>
                  <a:lnTo>
                    <a:pt x="2683764" y="1527048"/>
                  </a:lnTo>
                  <a:close/>
                </a:path>
                <a:path w="2684145" h="4792980">
                  <a:moveTo>
                    <a:pt x="2683764" y="1144524"/>
                  </a:moveTo>
                  <a:lnTo>
                    <a:pt x="554736" y="1144524"/>
                  </a:lnTo>
                  <a:lnTo>
                    <a:pt x="554736" y="1357884"/>
                  </a:lnTo>
                  <a:lnTo>
                    <a:pt x="2683764" y="1357884"/>
                  </a:lnTo>
                  <a:lnTo>
                    <a:pt x="2683764" y="1144524"/>
                  </a:lnTo>
                  <a:close/>
                </a:path>
                <a:path w="2684145" h="4792980">
                  <a:moveTo>
                    <a:pt x="2683764" y="763524"/>
                  </a:moveTo>
                  <a:lnTo>
                    <a:pt x="1761744" y="763524"/>
                  </a:lnTo>
                  <a:lnTo>
                    <a:pt x="1761744" y="976884"/>
                  </a:lnTo>
                  <a:lnTo>
                    <a:pt x="2683764" y="976884"/>
                  </a:lnTo>
                  <a:lnTo>
                    <a:pt x="2683764" y="763524"/>
                  </a:lnTo>
                  <a:close/>
                </a:path>
                <a:path w="2684145" h="4792980">
                  <a:moveTo>
                    <a:pt x="2683764" y="381000"/>
                  </a:moveTo>
                  <a:lnTo>
                    <a:pt x="541020" y="381000"/>
                  </a:lnTo>
                  <a:lnTo>
                    <a:pt x="541020" y="594360"/>
                  </a:lnTo>
                  <a:lnTo>
                    <a:pt x="2683764" y="594360"/>
                  </a:lnTo>
                  <a:lnTo>
                    <a:pt x="2683764" y="381000"/>
                  </a:lnTo>
                  <a:close/>
                </a:path>
                <a:path w="2684145" h="4792980">
                  <a:moveTo>
                    <a:pt x="2683764" y="0"/>
                  </a:moveTo>
                  <a:lnTo>
                    <a:pt x="957072" y="0"/>
                  </a:lnTo>
                  <a:lnTo>
                    <a:pt x="957072" y="213360"/>
                  </a:lnTo>
                  <a:lnTo>
                    <a:pt x="2683764" y="213360"/>
                  </a:lnTo>
                  <a:lnTo>
                    <a:pt x="2683764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49116" y="1387983"/>
              <a:ext cx="0" cy="4961255"/>
            </a:xfrm>
            <a:custGeom>
              <a:avLst/>
              <a:gdLst/>
              <a:ahLst/>
              <a:cxnLst/>
              <a:rect l="l" t="t" r="r" b="b"/>
              <a:pathLst>
                <a:path w="0" h="4961255">
                  <a:moveTo>
                    <a:pt x="0" y="49609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382757" y="604489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428858" y="5662980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810493" y="451815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784585" y="222783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65801" y="1846326"/>
            <a:ext cx="5472430" cy="3261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53365">
              <a:lnSpc>
                <a:spcPct val="100000"/>
              </a:lnSpc>
              <a:spcBef>
                <a:spcPts val="100"/>
              </a:spcBef>
              <a:tabLst>
                <a:tab pos="2955290" algn="l"/>
                <a:tab pos="462089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  <a:spcBef>
                <a:spcPts val="5"/>
              </a:spcBef>
              <a:tabLst>
                <a:tab pos="403479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algn="r" marR="246379">
              <a:lnSpc>
                <a:spcPct val="100000"/>
              </a:lnSpc>
              <a:spcBef>
                <a:spcPts val="5"/>
              </a:spcBef>
              <a:tabLst>
                <a:tab pos="2962275" algn="l"/>
                <a:tab pos="472122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marL="293370">
              <a:lnSpc>
                <a:spcPct val="100000"/>
              </a:lnSpc>
              <a:spcBef>
                <a:spcPts val="5"/>
              </a:spcBef>
              <a:tabLst>
                <a:tab pos="3408679" algn="l"/>
                <a:tab pos="508063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388620">
              <a:lnSpc>
                <a:spcPct val="100000"/>
              </a:lnSpc>
              <a:tabLst>
                <a:tab pos="3592829" algn="l"/>
                <a:tab pos="517017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259079">
              <a:lnSpc>
                <a:spcPct val="100000"/>
              </a:lnSpc>
              <a:tabLst>
                <a:tab pos="3419475" algn="l"/>
                <a:tab pos="512508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97480" algn="l"/>
                <a:tab pos="465010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ctr" marR="46990">
              <a:lnSpc>
                <a:spcPct val="100000"/>
              </a:lnSpc>
              <a:spcBef>
                <a:spcPts val="5"/>
              </a:spcBef>
              <a:tabLst>
                <a:tab pos="359156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  <a:tabLst>
                <a:tab pos="3092450" algn="l"/>
                <a:tab pos="502539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564504" y="5281421"/>
            <a:ext cx="4835525" cy="1350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  <a:tabLst>
                <a:tab pos="3072765" algn="l"/>
                <a:tab pos="453326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5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marL="323850">
              <a:lnSpc>
                <a:spcPct val="100000"/>
              </a:lnSpc>
              <a:spcBef>
                <a:spcPts val="5"/>
              </a:spcBef>
              <a:tabLst>
                <a:tab pos="353377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17627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tabLst>
                <a:tab pos="861060" algn="l"/>
                <a:tab pos="1666875" algn="l"/>
                <a:tab pos="2472690" algn="l"/>
                <a:tab pos="3277870" algn="l"/>
                <a:tab pos="4083050" algn="l"/>
              </a:tabLst>
            </a:pPr>
            <a:r>
              <a:rPr dirty="0" sz="1200" spc="30" b="1">
                <a:latin typeface="Calibri"/>
                <a:cs typeface="Calibri"/>
              </a:rPr>
              <a:t>30%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5" b="1">
                <a:latin typeface="Calibri"/>
                <a:cs typeface="Calibri"/>
              </a:rPr>
              <a:t>40%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50%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60%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70%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232150" y="6423152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99719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02504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440669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8805" y="1280566"/>
            <a:ext cx="2875915" cy="498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65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155" marR="5080" indent="2173605">
              <a:lnSpc>
                <a:spcPct val="156500"/>
              </a:lnSpc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 </a:t>
            </a:r>
            <a:r>
              <a:rPr dirty="0" sz="1600" spc="70" b="1">
                <a:latin typeface="Calibri"/>
                <a:cs typeface="Calibri"/>
              </a:rPr>
              <a:t>Στερεά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744086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53503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00442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894582" y="1108963"/>
            <a:ext cx="7145655" cy="563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3525" algn="l"/>
                <a:tab pos="4272915" algn="l"/>
              </a:tabLst>
            </a:pPr>
            <a:r>
              <a:rPr dirty="0" sz="1600" spc="60" b="1">
                <a:latin typeface="Calibri"/>
                <a:cs typeface="Calibri"/>
              </a:rPr>
              <a:t>Ηλεκτρονική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πλατφόρμα</a:t>
            </a:r>
            <a:r>
              <a:rPr dirty="0" sz="1600" b="1">
                <a:latin typeface="Calibri"/>
                <a:cs typeface="Calibri"/>
              </a:rPr>
              <a:t>	Και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τα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δύο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10" b="1">
                <a:latin typeface="Calibri"/>
                <a:cs typeface="Calibri"/>
              </a:rPr>
              <a:t>Υπηρεσία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ΓΕΜΗ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(Επιμελητήριο)</a:t>
            </a:r>
            <a:endParaRPr sz="1600">
              <a:latin typeface="Calibri"/>
              <a:cs typeface="Calibri"/>
            </a:endParaRPr>
          </a:p>
          <a:p>
            <a:pPr marL="1729105">
              <a:lnSpc>
                <a:spcPct val="100000"/>
              </a:lnSpc>
              <a:spcBef>
                <a:spcPts val="880"/>
              </a:spcBef>
              <a:tabLst>
                <a:tab pos="4892675" algn="l"/>
                <a:tab pos="650049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124459"/>
            <a:ext cx="87845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Χρήση</a:t>
            </a:r>
            <a:r>
              <a:rPr dirty="0" spc="-110"/>
              <a:t> </a:t>
            </a:r>
            <a:r>
              <a:rPr dirty="0" spc="100"/>
              <a:t>Πλατφόρμας</a:t>
            </a:r>
            <a:r>
              <a:rPr dirty="0" spc="-85"/>
              <a:t> </a:t>
            </a:r>
            <a:r>
              <a:rPr dirty="0" spc="-130"/>
              <a:t>–</a:t>
            </a:r>
            <a:r>
              <a:rPr dirty="0" spc="-60"/>
              <a:t> </a:t>
            </a:r>
            <a:r>
              <a:rPr dirty="0" spc="130"/>
              <a:t>Υπηρεσίας</a:t>
            </a:r>
            <a:r>
              <a:rPr dirty="0" spc="-100"/>
              <a:t> </a:t>
            </a:r>
            <a:r>
              <a:rPr dirty="0" spc="100"/>
              <a:t>Επιμελητηρίου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3954" y="622808"/>
            <a:ext cx="64363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95" b="1" i="1">
                <a:solidFill>
                  <a:srgbClr val="FF6600"/>
                </a:solidFill>
                <a:latin typeface="Calibri"/>
                <a:cs typeface="Calibri"/>
              </a:rPr>
              <a:t>Καταχώριση</a:t>
            </a:r>
            <a:r>
              <a:rPr dirty="0" sz="2200" spc="3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60" b="1" i="1">
                <a:solidFill>
                  <a:srgbClr val="FF6600"/>
                </a:solidFill>
                <a:latin typeface="Calibri"/>
                <a:cs typeface="Calibri"/>
              </a:rPr>
              <a:t>άλλων</a:t>
            </a:r>
            <a:r>
              <a:rPr dirty="0" sz="2200" spc="3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90" b="1" i="1">
                <a:solidFill>
                  <a:srgbClr val="FF6600"/>
                </a:solidFill>
                <a:latin typeface="Calibri"/>
                <a:cs typeface="Calibri"/>
              </a:rPr>
              <a:t>μεταβολών</a:t>
            </a:r>
            <a:r>
              <a:rPr dirty="0" sz="2200" spc="4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6600"/>
                </a:solidFill>
                <a:latin typeface="Calibri"/>
                <a:cs typeface="Calibri"/>
              </a:rPr>
              <a:t>πλην</a:t>
            </a:r>
            <a:r>
              <a:rPr dirty="0" sz="2200" spc="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55" b="1" i="1">
                <a:solidFill>
                  <a:srgbClr val="FF6600"/>
                </a:solidFill>
                <a:latin typeface="Calibri"/>
                <a:cs typeface="Calibri"/>
              </a:rPr>
              <a:t>Καταστατικού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205718" y="6423152"/>
            <a:ext cx="7562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</a:tabLst>
            </a:pPr>
            <a:r>
              <a:rPr dirty="0" sz="1200" spc="-20" b="1">
                <a:latin typeface="Calibri"/>
                <a:cs typeface="Calibri"/>
              </a:rPr>
              <a:t>100%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baseline="2314" sz="1800" spc="-37" b="1">
                <a:solidFill>
                  <a:srgbClr val="006FC0"/>
                </a:solidFill>
                <a:latin typeface="Calibri"/>
                <a:cs typeface="Calibri"/>
              </a:rPr>
              <a:t>61</a:t>
            </a:r>
            <a:endParaRPr baseline="2314"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44354" y="1387983"/>
            <a:ext cx="8063230" cy="4961255"/>
            <a:chOff x="3344354" y="1387983"/>
            <a:chExt cx="8063230" cy="4961255"/>
          </a:xfrm>
        </p:grpSpPr>
        <p:sp>
          <p:nvSpPr>
            <p:cNvPr id="6" name="object 6" descr=""/>
            <p:cNvSpPr/>
            <p:nvPr/>
          </p:nvSpPr>
          <p:spPr>
            <a:xfrm>
              <a:off x="4154423" y="1387983"/>
              <a:ext cx="7248525" cy="4961255"/>
            </a:xfrm>
            <a:custGeom>
              <a:avLst/>
              <a:gdLst/>
              <a:ahLst/>
              <a:cxnLst/>
              <a:rect l="l" t="t" r="r" b="b"/>
              <a:pathLst>
                <a:path w="7248525" h="4961255">
                  <a:moveTo>
                    <a:pt x="0" y="4877181"/>
                  </a:moveTo>
                  <a:lnTo>
                    <a:pt x="0" y="4960988"/>
                  </a:lnTo>
                </a:path>
                <a:path w="7248525" h="4961255">
                  <a:moveTo>
                    <a:pt x="0" y="4494657"/>
                  </a:moveTo>
                  <a:lnTo>
                    <a:pt x="0" y="4663820"/>
                  </a:lnTo>
                </a:path>
                <a:path w="7248525" h="4961255">
                  <a:moveTo>
                    <a:pt x="0" y="4113656"/>
                  </a:moveTo>
                  <a:lnTo>
                    <a:pt x="0" y="4281297"/>
                  </a:lnTo>
                </a:path>
                <a:path w="7248525" h="4961255">
                  <a:moveTo>
                    <a:pt x="0" y="3732656"/>
                  </a:moveTo>
                  <a:lnTo>
                    <a:pt x="0" y="3900297"/>
                  </a:lnTo>
                </a:path>
                <a:path w="7248525" h="4961255">
                  <a:moveTo>
                    <a:pt x="0" y="3350132"/>
                  </a:moveTo>
                  <a:lnTo>
                    <a:pt x="0" y="3519297"/>
                  </a:lnTo>
                </a:path>
                <a:path w="7248525" h="4961255">
                  <a:moveTo>
                    <a:pt x="0" y="2969133"/>
                  </a:moveTo>
                  <a:lnTo>
                    <a:pt x="0" y="3136772"/>
                  </a:lnTo>
                </a:path>
                <a:path w="7248525" h="4961255">
                  <a:moveTo>
                    <a:pt x="0" y="2586609"/>
                  </a:moveTo>
                  <a:lnTo>
                    <a:pt x="0" y="2755772"/>
                  </a:lnTo>
                </a:path>
                <a:path w="7248525" h="4961255">
                  <a:moveTo>
                    <a:pt x="0" y="2205608"/>
                  </a:moveTo>
                  <a:lnTo>
                    <a:pt x="0" y="2373248"/>
                  </a:lnTo>
                </a:path>
                <a:path w="7248525" h="4961255">
                  <a:moveTo>
                    <a:pt x="0" y="1824608"/>
                  </a:moveTo>
                  <a:lnTo>
                    <a:pt x="0" y="1992249"/>
                  </a:lnTo>
                </a:path>
                <a:path w="7248525" h="4961255">
                  <a:moveTo>
                    <a:pt x="0" y="1442084"/>
                  </a:moveTo>
                  <a:lnTo>
                    <a:pt x="0" y="1611249"/>
                  </a:lnTo>
                </a:path>
                <a:path w="7248525" h="4961255">
                  <a:moveTo>
                    <a:pt x="0" y="1061084"/>
                  </a:moveTo>
                  <a:lnTo>
                    <a:pt x="0" y="1228725"/>
                  </a:lnTo>
                </a:path>
                <a:path w="7248525" h="4961255">
                  <a:moveTo>
                    <a:pt x="0" y="678561"/>
                  </a:moveTo>
                  <a:lnTo>
                    <a:pt x="0" y="847725"/>
                  </a:lnTo>
                </a:path>
                <a:path w="7248525" h="4961255">
                  <a:moveTo>
                    <a:pt x="0" y="297561"/>
                  </a:moveTo>
                  <a:lnTo>
                    <a:pt x="0" y="465200"/>
                  </a:lnTo>
                </a:path>
                <a:path w="7248525" h="4961255">
                  <a:moveTo>
                    <a:pt x="0" y="0"/>
                  </a:moveTo>
                  <a:lnTo>
                    <a:pt x="0" y="84200"/>
                  </a:lnTo>
                </a:path>
                <a:path w="7248525" h="4961255">
                  <a:moveTo>
                    <a:pt x="804672" y="4877181"/>
                  </a:moveTo>
                  <a:lnTo>
                    <a:pt x="804672" y="4960988"/>
                  </a:lnTo>
                </a:path>
                <a:path w="7248525" h="4961255">
                  <a:moveTo>
                    <a:pt x="804672" y="4494657"/>
                  </a:moveTo>
                  <a:lnTo>
                    <a:pt x="804672" y="4663820"/>
                  </a:lnTo>
                </a:path>
                <a:path w="7248525" h="4961255">
                  <a:moveTo>
                    <a:pt x="804672" y="4113656"/>
                  </a:moveTo>
                  <a:lnTo>
                    <a:pt x="804672" y="4281297"/>
                  </a:lnTo>
                </a:path>
                <a:path w="7248525" h="4961255">
                  <a:moveTo>
                    <a:pt x="804672" y="3732656"/>
                  </a:moveTo>
                  <a:lnTo>
                    <a:pt x="804672" y="3900297"/>
                  </a:lnTo>
                </a:path>
                <a:path w="7248525" h="4961255">
                  <a:moveTo>
                    <a:pt x="804672" y="3350132"/>
                  </a:moveTo>
                  <a:lnTo>
                    <a:pt x="804672" y="3519297"/>
                  </a:lnTo>
                </a:path>
                <a:path w="7248525" h="4961255">
                  <a:moveTo>
                    <a:pt x="804672" y="2969133"/>
                  </a:moveTo>
                  <a:lnTo>
                    <a:pt x="804672" y="3136772"/>
                  </a:lnTo>
                </a:path>
                <a:path w="7248525" h="4961255">
                  <a:moveTo>
                    <a:pt x="804672" y="1824608"/>
                  </a:moveTo>
                  <a:lnTo>
                    <a:pt x="804672" y="1992249"/>
                  </a:lnTo>
                </a:path>
                <a:path w="7248525" h="4961255">
                  <a:moveTo>
                    <a:pt x="804672" y="1061084"/>
                  </a:moveTo>
                  <a:lnTo>
                    <a:pt x="804672" y="1228725"/>
                  </a:lnTo>
                </a:path>
                <a:path w="7248525" h="4961255">
                  <a:moveTo>
                    <a:pt x="804672" y="2586609"/>
                  </a:moveTo>
                  <a:lnTo>
                    <a:pt x="804672" y="2755772"/>
                  </a:lnTo>
                </a:path>
                <a:path w="7248525" h="4961255">
                  <a:moveTo>
                    <a:pt x="804672" y="678561"/>
                  </a:moveTo>
                  <a:lnTo>
                    <a:pt x="804672" y="847725"/>
                  </a:lnTo>
                </a:path>
                <a:path w="7248525" h="4961255">
                  <a:moveTo>
                    <a:pt x="804672" y="2205608"/>
                  </a:moveTo>
                  <a:lnTo>
                    <a:pt x="804672" y="2373248"/>
                  </a:lnTo>
                </a:path>
                <a:path w="7248525" h="4961255">
                  <a:moveTo>
                    <a:pt x="804672" y="297561"/>
                  </a:moveTo>
                  <a:lnTo>
                    <a:pt x="804672" y="465200"/>
                  </a:lnTo>
                </a:path>
                <a:path w="7248525" h="4961255">
                  <a:moveTo>
                    <a:pt x="804672" y="1442084"/>
                  </a:moveTo>
                  <a:lnTo>
                    <a:pt x="804672" y="1611249"/>
                  </a:lnTo>
                </a:path>
                <a:path w="7248525" h="4961255">
                  <a:moveTo>
                    <a:pt x="804672" y="0"/>
                  </a:moveTo>
                  <a:lnTo>
                    <a:pt x="804672" y="84200"/>
                  </a:lnTo>
                </a:path>
                <a:path w="7248525" h="4961255">
                  <a:moveTo>
                    <a:pt x="1610867" y="3732656"/>
                  </a:moveTo>
                  <a:lnTo>
                    <a:pt x="1610867" y="3900297"/>
                  </a:lnTo>
                </a:path>
                <a:path w="7248525" h="4961255">
                  <a:moveTo>
                    <a:pt x="1610867" y="3350132"/>
                  </a:moveTo>
                  <a:lnTo>
                    <a:pt x="1610867" y="3519297"/>
                  </a:lnTo>
                </a:path>
                <a:path w="7248525" h="4961255">
                  <a:moveTo>
                    <a:pt x="1610867" y="2969133"/>
                  </a:moveTo>
                  <a:lnTo>
                    <a:pt x="1610867" y="3136772"/>
                  </a:lnTo>
                </a:path>
                <a:path w="7248525" h="4961255">
                  <a:moveTo>
                    <a:pt x="1610867" y="2586609"/>
                  </a:moveTo>
                  <a:lnTo>
                    <a:pt x="1610867" y="2755772"/>
                  </a:lnTo>
                </a:path>
                <a:path w="7248525" h="4961255">
                  <a:moveTo>
                    <a:pt x="1610867" y="2205608"/>
                  </a:moveTo>
                  <a:lnTo>
                    <a:pt x="1610867" y="2373248"/>
                  </a:lnTo>
                </a:path>
                <a:path w="7248525" h="4961255">
                  <a:moveTo>
                    <a:pt x="1610867" y="1824608"/>
                  </a:moveTo>
                  <a:lnTo>
                    <a:pt x="1610867" y="1992249"/>
                  </a:lnTo>
                </a:path>
                <a:path w="7248525" h="4961255">
                  <a:moveTo>
                    <a:pt x="1610867" y="1442084"/>
                  </a:moveTo>
                  <a:lnTo>
                    <a:pt x="1610867" y="1611249"/>
                  </a:lnTo>
                </a:path>
                <a:path w="7248525" h="4961255">
                  <a:moveTo>
                    <a:pt x="1610867" y="1061084"/>
                  </a:moveTo>
                  <a:lnTo>
                    <a:pt x="1610867" y="1228725"/>
                  </a:lnTo>
                </a:path>
                <a:path w="7248525" h="4961255">
                  <a:moveTo>
                    <a:pt x="1610867" y="4877181"/>
                  </a:moveTo>
                  <a:lnTo>
                    <a:pt x="1610867" y="4960988"/>
                  </a:lnTo>
                </a:path>
                <a:path w="7248525" h="4961255">
                  <a:moveTo>
                    <a:pt x="1610867" y="678561"/>
                  </a:moveTo>
                  <a:lnTo>
                    <a:pt x="1610867" y="847725"/>
                  </a:lnTo>
                </a:path>
                <a:path w="7248525" h="4961255">
                  <a:moveTo>
                    <a:pt x="1610867" y="4494657"/>
                  </a:moveTo>
                  <a:lnTo>
                    <a:pt x="1610867" y="4663820"/>
                  </a:lnTo>
                </a:path>
                <a:path w="7248525" h="4961255">
                  <a:moveTo>
                    <a:pt x="1610867" y="297561"/>
                  </a:moveTo>
                  <a:lnTo>
                    <a:pt x="1610867" y="465200"/>
                  </a:lnTo>
                </a:path>
                <a:path w="7248525" h="4961255">
                  <a:moveTo>
                    <a:pt x="1610867" y="4113656"/>
                  </a:moveTo>
                  <a:lnTo>
                    <a:pt x="1610867" y="4281297"/>
                  </a:lnTo>
                </a:path>
                <a:path w="7248525" h="4961255">
                  <a:moveTo>
                    <a:pt x="1610867" y="0"/>
                  </a:moveTo>
                  <a:lnTo>
                    <a:pt x="1610867" y="84200"/>
                  </a:lnTo>
                </a:path>
                <a:path w="7248525" h="4961255">
                  <a:moveTo>
                    <a:pt x="2415540" y="3732656"/>
                  </a:moveTo>
                  <a:lnTo>
                    <a:pt x="2415540" y="3900297"/>
                  </a:lnTo>
                </a:path>
                <a:path w="7248525" h="4961255">
                  <a:moveTo>
                    <a:pt x="2415540" y="1061084"/>
                  </a:moveTo>
                  <a:lnTo>
                    <a:pt x="2415540" y="1228725"/>
                  </a:lnTo>
                </a:path>
                <a:path w="7248525" h="4961255">
                  <a:moveTo>
                    <a:pt x="2415540" y="3350132"/>
                  </a:moveTo>
                  <a:lnTo>
                    <a:pt x="2415540" y="3519297"/>
                  </a:lnTo>
                </a:path>
                <a:path w="7248525" h="4961255">
                  <a:moveTo>
                    <a:pt x="2415540" y="4494657"/>
                  </a:moveTo>
                  <a:lnTo>
                    <a:pt x="2415540" y="4663820"/>
                  </a:lnTo>
                </a:path>
                <a:path w="7248525" h="4961255">
                  <a:moveTo>
                    <a:pt x="2415540" y="1824608"/>
                  </a:moveTo>
                  <a:lnTo>
                    <a:pt x="2415540" y="1992249"/>
                  </a:lnTo>
                </a:path>
                <a:path w="7248525" h="4961255">
                  <a:moveTo>
                    <a:pt x="2415540" y="678561"/>
                  </a:moveTo>
                  <a:lnTo>
                    <a:pt x="2415540" y="847725"/>
                  </a:lnTo>
                </a:path>
                <a:path w="7248525" h="4961255">
                  <a:moveTo>
                    <a:pt x="2415540" y="2586609"/>
                  </a:moveTo>
                  <a:lnTo>
                    <a:pt x="2415540" y="2755772"/>
                  </a:lnTo>
                </a:path>
                <a:path w="7248525" h="4961255">
                  <a:moveTo>
                    <a:pt x="2415540" y="4113656"/>
                  </a:moveTo>
                  <a:lnTo>
                    <a:pt x="2415540" y="4281297"/>
                  </a:lnTo>
                </a:path>
                <a:path w="7248525" h="4961255">
                  <a:moveTo>
                    <a:pt x="2415540" y="4877181"/>
                  </a:moveTo>
                  <a:lnTo>
                    <a:pt x="2415540" y="4960988"/>
                  </a:lnTo>
                </a:path>
                <a:path w="7248525" h="4961255">
                  <a:moveTo>
                    <a:pt x="2415540" y="297561"/>
                  </a:moveTo>
                  <a:lnTo>
                    <a:pt x="2415540" y="465200"/>
                  </a:lnTo>
                </a:path>
                <a:path w="7248525" h="4961255">
                  <a:moveTo>
                    <a:pt x="2415540" y="1442084"/>
                  </a:moveTo>
                  <a:lnTo>
                    <a:pt x="2415540" y="1611249"/>
                  </a:lnTo>
                </a:path>
                <a:path w="7248525" h="4961255">
                  <a:moveTo>
                    <a:pt x="2415540" y="2969133"/>
                  </a:moveTo>
                  <a:lnTo>
                    <a:pt x="2415540" y="3136772"/>
                  </a:lnTo>
                </a:path>
                <a:path w="7248525" h="4961255">
                  <a:moveTo>
                    <a:pt x="2415540" y="2205608"/>
                  </a:moveTo>
                  <a:lnTo>
                    <a:pt x="2415540" y="2373248"/>
                  </a:lnTo>
                </a:path>
                <a:path w="7248525" h="4961255">
                  <a:moveTo>
                    <a:pt x="2415540" y="0"/>
                  </a:moveTo>
                  <a:lnTo>
                    <a:pt x="2415540" y="84200"/>
                  </a:lnTo>
                </a:path>
                <a:path w="7248525" h="4961255">
                  <a:moveTo>
                    <a:pt x="3221735" y="2969133"/>
                  </a:moveTo>
                  <a:lnTo>
                    <a:pt x="3221735" y="3136772"/>
                  </a:lnTo>
                </a:path>
                <a:path w="7248525" h="4961255">
                  <a:moveTo>
                    <a:pt x="3221735" y="4494657"/>
                  </a:moveTo>
                  <a:lnTo>
                    <a:pt x="3221735" y="4663820"/>
                  </a:lnTo>
                </a:path>
                <a:path w="7248525" h="4961255">
                  <a:moveTo>
                    <a:pt x="3221735" y="4113656"/>
                  </a:moveTo>
                  <a:lnTo>
                    <a:pt x="3221735" y="4281297"/>
                  </a:lnTo>
                </a:path>
                <a:path w="7248525" h="4961255">
                  <a:moveTo>
                    <a:pt x="3221735" y="678561"/>
                  </a:moveTo>
                  <a:lnTo>
                    <a:pt x="3221735" y="847725"/>
                  </a:lnTo>
                </a:path>
                <a:path w="7248525" h="4961255">
                  <a:moveTo>
                    <a:pt x="3221735" y="2205608"/>
                  </a:moveTo>
                  <a:lnTo>
                    <a:pt x="3221735" y="2373248"/>
                  </a:lnTo>
                </a:path>
                <a:path w="7248525" h="4961255">
                  <a:moveTo>
                    <a:pt x="3221735" y="1442084"/>
                  </a:moveTo>
                  <a:lnTo>
                    <a:pt x="3221735" y="1611249"/>
                  </a:lnTo>
                </a:path>
                <a:path w="7248525" h="4961255">
                  <a:moveTo>
                    <a:pt x="3221735" y="3732656"/>
                  </a:moveTo>
                  <a:lnTo>
                    <a:pt x="3221735" y="3900297"/>
                  </a:lnTo>
                </a:path>
                <a:path w="7248525" h="4961255">
                  <a:moveTo>
                    <a:pt x="3221735" y="3350132"/>
                  </a:moveTo>
                  <a:lnTo>
                    <a:pt x="3221735" y="3519297"/>
                  </a:lnTo>
                </a:path>
                <a:path w="7248525" h="4961255">
                  <a:moveTo>
                    <a:pt x="3221735" y="297561"/>
                  </a:moveTo>
                  <a:lnTo>
                    <a:pt x="3221735" y="465200"/>
                  </a:lnTo>
                </a:path>
                <a:path w="7248525" h="4961255">
                  <a:moveTo>
                    <a:pt x="3221735" y="2586609"/>
                  </a:moveTo>
                  <a:lnTo>
                    <a:pt x="3221735" y="2755772"/>
                  </a:lnTo>
                </a:path>
                <a:path w="7248525" h="4961255">
                  <a:moveTo>
                    <a:pt x="3221735" y="4877181"/>
                  </a:moveTo>
                  <a:lnTo>
                    <a:pt x="3221735" y="4960988"/>
                  </a:lnTo>
                </a:path>
                <a:path w="7248525" h="4961255">
                  <a:moveTo>
                    <a:pt x="3221735" y="1061084"/>
                  </a:moveTo>
                  <a:lnTo>
                    <a:pt x="3221735" y="1228725"/>
                  </a:lnTo>
                </a:path>
                <a:path w="7248525" h="4961255">
                  <a:moveTo>
                    <a:pt x="3221735" y="1824608"/>
                  </a:moveTo>
                  <a:lnTo>
                    <a:pt x="3221735" y="1992249"/>
                  </a:lnTo>
                </a:path>
                <a:path w="7248525" h="4961255">
                  <a:moveTo>
                    <a:pt x="3221735" y="0"/>
                  </a:moveTo>
                  <a:lnTo>
                    <a:pt x="3221735" y="84200"/>
                  </a:lnTo>
                </a:path>
                <a:path w="7248525" h="4961255">
                  <a:moveTo>
                    <a:pt x="4026407" y="2586609"/>
                  </a:moveTo>
                  <a:lnTo>
                    <a:pt x="4026407" y="2755772"/>
                  </a:lnTo>
                </a:path>
                <a:path w="7248525" h="4961255">
                  <a:moveTo>
                    <a:pt x="4026407" y="4494657"/>
                  </a:moveTo>
                  <a:lnTo>
                    <a:pt x="4026407" y="4663820"/>
                  </a:lnTo>
                </a:path>
                <a:path w="7248525" h="4961255">
                  <a:moveTo>
                    <a:pt x="4026407" y="4877181"/>
                  </a:moveTo>
                  <a:lnTo>
                    <a:pt x="4026407" y="4960988"/>
                  </a:lnTo>
                </a:path>
                <a:path w="7248525" h="4961255">
                  <a:moveTo>
                    <a:pt x="4026407" y="2969133"/>
                  </a:moveTo>
                  <a:lnTo>
                    <a:pt x="4026407" y="3136772"/>
                  </a:lnTo>
                </a:path>
                <a:path w="7248525" h="4961255">
                  <a:moveTo>
                    <a:pt x="4026407" y="1824608"/>
                  </a:moveTo>
                  <a:lnTo>
                    <a:pt x="4026407" y="1992249"/>
                  </a:lnTo>
                </a:path>
                <a:path w="7248525" h="4961255">
                  <a:moveTo>
                    <a:pt x="4026407" y="297561"/>
                  </a:moveTo>
                  <a:lnTo>
                    <a:pt x="4026407" y="465200"/>
                  </a:lnTo>
                </a:path>
                <a:path w="7248525" h="4961255">
                  <a:moveTo>
                    <a:pt x="4026407" y="1061084"/>
                  </a:moveTo>
                  <a:lnTo>
                    <a:pt x="4026407" y="1228725"/>
                  </a:lnTo>
                </a:path>
                <a:path w="7248525" h="4961255">
                  <a:moveTo>
                    <a:pt x="4026407" y="678561"/>
                  </a:moveTo>
                  <a:lnTo>
                    <a:pt x="4026407" y="847725"/>
                  </a:lnTo>
                </a:path>
                <a:path w="7248525" h="4961255">
                  <a:moveTo>
                    <a:pt x="4026407" y="2205608"/>
                  </a:moveTo>
                  <a:lnTo>
                    <a:pt x="4026407" y="2373248"/>
                  </a:lnTo>
                </a:path>
                <a:path w="7248525" h="4961255">
                  <a:moveTo>
                    <a:pt x="4026407" y="4113656"/>
                  </a:moveTo>
                  <a:lnTo>
                    <a:pt x="4026407" y="4281297"/>
                  </a:lnTo>
                </a:path>
                <a:path w="7248525" h="4961255">
                  <a:moveTo>
                    <a:pt x="4026407" y="3350132"/>
                  </a:moveTo>
                  <a:lnTo>
                    <a:pt x="4026407" y="3519297"/>
                  </a:lnTo>
                </a:path>
                <a:path w="7248525" h="4961255">
                  <a:moveTo>
                    <a:pt x="4026407" y="0"/>
                  </a:moveTo>
                  <a:lnTo>
                    <a:pt x="4026407" y="84200"/>
                  </a:lnTo>
                </a:path>
                <a:path w="7248525" h="4961255">
                  <a:moveTo>
                    <a:pt x="4026407" y="3732656"/>
                  </a:moveTo>
                  <a:lnTo>
                    <a:pt x="4026407" y="3900297"/>
                  </a:lnTo>
                </a:path>
                <a:path w="7248525" h="4961255">
                  <a:moveTo>
                    <a:pt x="4026407" y="1442084"/>
                  </a:moveTo>
                  <a:lnTo>
                    <a:pt x="4026407" y="1611249"/>
                  </a:lnTo>
                </a:path>
                <a:path w="7248525" h="4961255">
                  <a:moveTo>
                    <a:pt x="4832604" y="2969133"/>
                  </a:moveTo>
                  <a:lnTo>
                    <a:pt x="4832604" y="3136772"/>
                  </a:lnTo>
                </a:path>
                <a:path w="7248525" h="4961255">
                  <a:moveTo>
                    <a:pt x="4832604" y="4877181"/>
                  </a:moveTo>
                  <a:lnTo>
                    <a:pt x="4832604" y="4960988"/>
                  </a:lnTo>
                </a:path>
                <a:path w="7248525" h="4961255">
                  <a:moveTo>
                    <a:pt x="4832604" y="4494657"/>
                  </a:moveTo>
                  <a:lnTo>
                    <a:pt x="4832604" y="4663820"/>
                  </a:lnTo>
                </a:path>
                <a:path w="7248525" h="4961255">
                  <a:moveTo>
                    <a:pt x="4832604" y="4113656"/>
                  </a:moveTo>
                  <a:lnTo>
                    <a:pt x="4832604" y="4281297"/>
                  </a:lnTo>
                </a:path>
                <a:path w="7248525" h="4961255">
                  <a:moveTo>
                    <a:pt x="4832604" y="3350132"/>
                  </a:moveTo>
                  <a:lnTo>
                    <a:pt x="4832604" y="3519297"/>
                  </a:lnTo>
                </a:path>
                <a:path w="7248525" h="4961255">
                  <a:moveTo>
                    <a:pt x="4832604" y="2586609"/>
                  </a:moveTo>
                  <a:lnTo>
                    <a:pt x="4832604" y="2755772"/>
                  </a:lnTo>
                </a:path>
                <a:path w="7248525" h="4961255">
                  <a:moveTo>
                    <a:pt x="4832604" y="2205608"/>
                  </a:moveTo>
                  <a:lnTo>
                    <a:pt x="4832604" y="2373248"/>
                  </a:lnTo>
                </a:path>
                <a:path w="7248525" h="4961255">
                  <a:moveTo>
                    <a:pt x="4832604" y="1824608"/>
                  </a:moveTo>
                  <a:lnTo>
                    <a:pt x="4832604" y="1992249"/>
                  </a:lnTo>
                </a:path>
                <a:path w="7248525" h="4961255">
                  <a:moveTo>
                    <a:pt x="4832604" y="3732656"/>
                  </a:moveTo>
                  <a:lnTo>
                    <a:pt x="4832604" y="3900297"/>
                  </a:lnTo>
                </a:path>
                <a:path w="7248525" h="4961255">
                  <a:moveTo>
                    <a:pt x="4832604" y="1442084"/>
                  </a:moveTo>
                  <a:lnTo>
                    <a:pt x="4832604" y="1611249"/>
                  </a:lnTo>
                </a:path>
                <a:path w="7248525" h="4961255">
                  <a:moveTo>
                    <a:pt x="4832604" y="1061084"/>
                  </a:moveTo>
                  <a:lnTo>
                    <a:pt x="4832604" y="1228725"/>
                  </a:lnTo>
                </a:path>
                <a:path w="7248525" h="4961255">
                  <a:moveTo>
                    <a:pt x="4832604" y="678561"/>
                  </a:moveTo>
                  <a:lnTo>
                    <a:pt x="4832604" y="847725"/>
                  </a:lnTo>
                </a:path>
                <a:path w="7248525" h="4961255">
                  <a:moveTo>
                    <a:pt x="4832604" y="297561"/>
                  </a:moveTo>
                  <a:lnTo>
                    <a:pt x="4832604" y="465200"/>
                  </a:lnTo>
                </a:path>
                <a:path w="7248525" h="4961255">
                  <a:moveTo>
                    <a:pt x="4832604" y="0"/>
                  </a:moveTo>
                  <a:lnTo>
                    <a:pt x="4832604" y="84200"/>
                  </a:lnTo>
                </a:path>
                <a:path w="7248525" h="4961255">
                  <a:moveTo>
                    <a:pt x="5637276" y="1442084"/>
                  </a:moveTo>
                  <a:lnTo>
                    <a:pt x="5637276" y="1611249"/>
                  </a:lnTo>
                </a:path>
                <a:path w="7248525" h="4961255">
                  <a:moveTo>
                    <a:pt x="5637276" y="2969133"/>
                  </a:moveTo>
                  <a:lnTo>
                    <a:pt x="5637276" y="3136772"/>
                  </a:lnTo>
                </a:path>
                <a:path w="7248525" h="4961255">
                  <a:moveTo>
                    <a:pt x="5637276" y="3732656"/>
                  </a:moveTo>
                  <a:lnTo>
                    <a:pt x="5637276" y="3900297"/>
                  </a:lnTo>
                </a:path>
                <a:path w="7248525" h="4961255">
                  <a:moveTo>
                    <a:pt x="5637276" y="1061084"/>
                  </a:moveTo>
                  <a:lnTo>
                    <a:pt x="5637276" y="1228725"/>
                  </a:lnTo>
                </a:path>
                <a:path w="7248525" h="4961255">
                  <a:moveTo>
                    <a:pt x="5637276" y="678561"/>
                  </a:moveTo>
                  <a:lnTo>
                    <a:pt x="5637276" y="847725"/>
                  </a:lnTo>
                </a:path>
                <a:path w="7248525" h="4961255">
                  <a:moveTo>
                    <a:pt x="5637276" y="3350132"/>
                  </a:moveTo>
                  <a:lnTo>
                    <a:pt x="5637276" y="3519297"/>
                  </a:lnTo>
                </a:path>
                <a:path w="7248525" h="4961255">
                  <a:moveTo>
                    <a:pt x="5637276" y="1824608"/>
                  </a:moveTo>
                  <a:lnTo>
                    <a:pt x="5637276" y="1992249"/>
                  </a:lnTo>
                </a:path>
                <a:path w="7248525" h="4961255">
                  <a:moveTo>
                    <a:pt x="5637276" y="4877181"/>
                  </a:moveTo>
                  <a:lnTo>
                    <a:pt x="5637276" y="4960988"/>
                  </a:lnTo>
                </a:path>
                <a:path w="7248525" h="4961255">
                  <a:moveTo>
                    <a:pt x="5637276" y="4494657"/>
                  </a:moveTo>
                  <a:lnTo>
                    <a:pt x="5637276" y="4663820"/>
                  </a:lnTo>
                </a:path>
                <a:path w="7248525" h="4961255">
                  <a:moveTo>
                    <a:pt x="5637276" y="4113656"/>
                  </a:moveTo>
                  <a:lnTo>
                    <a:pt x="5637276" y="4281297"/>
                  </a:lnTo>
                </a:path>
                <a:path w="7248525" h="4961255">
                  <a:moveTo>
                    <a:pt x="5637276" y="2586609"/>
                  </a:moveTo>
                  <a:lnTo>
                    <a:pt x="5637276" y="2755772"/>
                  </a:lnTo>
                </a:path>
                <a:path w="7248525" h="4961255">
                  <a:moveTo>
                    <a:pt x="5637276" y="2205608"/>
                  </a:moveTo>
                  <a:lnTo>
                    <a:pt x="5637276" y="2373248"/>
                  </a:lnTo>
                </a:path>
                <a:path w="7248525" h="4961255">
                  <a:moveTo>
                    <a:pt x="5637276" y="297561"/>
                  </a:moveTo>
                  <a:lnTo>
                    <a:pt x="5637276" y="465200"/>
                  </a:lnTo>
                </a:path>
                <a:path w="7248525" h="4961255">
                  <a:moveTo>
                    <a:pt x="5637276" y="0"/>
                  </a:moveTo>
                  <a:lnTo>
                    <a:pt x="5637276" y="84200"/>
                  </a:lnTo>
                </a:path>
                <a:path w="7248525" h="4961255">
                  <a:moveTo>
                    <a:pt x="6443472" y="3350132"/>
                  </a:moveTo>
                  <a:lnTo>
                    <a:pt x="6443472" y="3519297"/>
                  </a:lnTo>
                </a:path>
                <a:path w="7248525" h="4961255">
                  <a:moveTo>
                    <a:pt x="6443472" y="4494657"/>
                  </a:moveTo>
                  <a:lnTo>
                    <a:pt x="6443472" y="4663820"/>
                  </a:lnTo>
                </a:path>
                <a:path w="7248525" h="4961255">
                  <a:moveTo>
                    <a:pt x="6443472" y="4113656"/>
                  </a:moveTo>
                  <a:lnTo>
                    <a:pt x="6443472" y="4281297"/>
                  </a:lnTo>
                </a:path>
                <a:path w="7248525" h="4961255">
                  <a:moveTo>
                    <a:pt x="6443472" y="2586609"/>
                  </a:moveTo>
                  <a:lnTo>
                    <a:pt x="6443472" y="2755772"/>
                  </a:lnTo>
                </a:path>
                <a:path w="7248525" h="4961255">
                  <a:moveTo>
                    <a:pt x="6443472" y="2969133"/>
                  </a:moveTo>
                  <a:lnTo>
                    <a:pt x="6443472" y="3136772"/>
                  </a:lnTo>
                </a:path>
                <a:path w="7248525" h="4961255">
                  <a:moveTo>
                    <a:pt x="6443472" y="2205608"/>
                  </a:moveTo>
                  <a:lnTo>
                    <a:pt x="6443472" y="2373248"/>
                  </a:lnTo>
                </a:path>
                <a:path w="7248525" h="4961255">
                  <a:moveTo>
                    <a:pt x="6443472" y="1824608"/>
                  </a:moveTo>
                  <a:lnTo>
                    <a:pt x="6443472" y="1992249"/>
                  </a:lnTo>
                </a:path>
                <a:path w="7248525" h="4961255">
                  <a:moveTo>
                    <a:pt x="6443472" y="1442084"/>
                  </a:moveTo>
                  <a:lnTo>
                    <a:pt x="6443472" y="1611249"/>
                  </a:lnTo>
                </a:path>
                <a:path w="7248525" h="4961255">
                  <a:moveTo>
                    <a:pt x="6443472" y="4877181"/>
                  </a:moveTo>
                  <a:lnTo>
                    <a:pt x="6443472" y="4960988"/>
                  </a:lnTo>
                </a:path>
                <a:path w="7248525" h="4961255">
                  <a:moveTo>
                    <a:pt x="6443472" y="678561"/>
                  </a:moveTo>
                  <a:lnTo>
                    <a:pt x="6443472" y="847725"/>
                  </a:lnTo>
                </a:path>
                <a:path w="7248525" h="4961255">
                  <a:moveTo>
                    <a:pt x="6443472" y="1061084"/>
                  </a:moveTo>
                  <a:lnTo>
                    <a:pt x="6443472" y="1228725"/>
                  </a:lnTo>
                </a:path>
                <a:path w="7248525" h="4961255">
                  <a:moveTo>
                    <a:pt x="6443472" y="3732656"/>
                  </a:moveTo>
                  <a:lnTo>
                    <a:pt x="6443472" y="3900297"/>
                  </a:lnTo>
                </a:path>
                <a:path w="7248525" h="4961255">
                  <a:moveTo>
                    <a:pt x="6443472" y="297561"/>
                  </a:moveTo>
                  <a:lnTo>
                    <a:pt x="6443472" y="465200"/>
                  </a:lnTo>
                </a:path>
                <a:path w="7248525" h="4961255">
                  <a:moveTo>
                    <a:pt x="6443472" y="0"/>
                  </a:moveTo>
                  <a:lnTo>
                    <a:pt x="6443472" y="84200"/>
                  </a:lnTo>
                </a:path>
                <a:path w="7248525" h="4961255">
                  <a:moveTo>
                    <a:pt x="7248271" y="0"/>
                  </a:moveTo>
                  <a:lnTo>
                    <a:pt x="7248271" y="49609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49117" y="1472183"/>
              <a:ext cx="5965825" cy="4792980"/>
            </a:xfrm>
            <a:custGeom>
              <a:avLst/>
              <a:gdLst/>
              <a:ahLst/>
              <a:cxnLst/>
              <a:rect l="l" t="t" r="r" b="b"/>
              <a:pathLst>
                <a:path w="5965825" h="4792980">
                  <a:moveTo>
                    <a:pt x="4176395" y="3435096"/>
                  </a:moveTo>
                  <a:lnTo>
                    <a:pt x="0" y="3435096"/>
                  </a:lnTo>
                  <a:lnTo>
                    <a:pt x="0" y="3648456"/>
                  </a:lnTo>
                  <a:lnTo>
                    <a:pt x="4176395" y="3648456"/>
                  </a:lnTo>
                  <a:lnTo>
                    <a:pt x="4176395" y="3435096"/>
                  </a:lnTo>
                  <a:close/>
                </a:path>
                <a:path w="5965825" h="4792980">
                  <a:moveTo>
                    <a:pt x="4510151" y="3816096"/>
                  </a:moveTo>
                  <a:lnTo>
                    <a:pt x="0" y="3816096"/>
                  </a:lnTo>
                  <a:lnTo>
                    <a:pt x="0" y="4029456"/>
                  </a:lnTo>
                  <a:lnTo>
                    <a:pt x="4510151" y="4029456"/>
                  </a:lnTo>
                  <a:lnTo>
                    <a:pt x="4510151" y="3816096"/>
                  </a:lnTo>
                  <a:close/>
                </a:path>
                <a:path w="5965825" h="4792980">
                  <a:moveTo>
                    <a:pt x="4586351" y="1144524"/>
                  </a:moveTo>
                  <a:lnTo>
                    <a:pt x="0" y="1144524"/>
                  </a:lnTo>
                  <a:lnTo>
                    <a:pt x="0" y="1357884"/>
                  </a:lnTo>
                  <a:lnTo>
                    <a:pt x="4586351" y="1357884"/>
                  </a:lnTo>
                  <a:lnTo>
                    <a:pt x="4586351" y="1144524"/>
                  </a:lnTo>
                  <a:close/>
                </a:path>
                <a:path w="5965825" h="4792980">
                  <a:moveTo>
                    <a:pt x="4645787" y="2671572"/>
                  </a:moveTo>
                  <a:lnTo>
                    <a:pt x="0" y="2671572"/>
                  </a:lnTo>
                  <a:lnTo>
                    <a:pt x="0" y="2884932"/>
                  </a:lnTo>
                  <a:lnTo>
                    <a:pt x="4645787" y="2884932"/>
                  </a:lnTo>
                  <a:lnTo>
                    <a:pt x="4645787" y="2671572"/>
                  </a:lnTo>
                  <a:close/>
                </a:path>
                <a:path w="5965825" h="4792980">
                  <a:moveTo>
                    <a:pt x="4758563" y="1527048"/>
                  </a:moveTo>
                  <a:lnTo>
                    <a:pt x="0" y="1527048"/>
                  </a:lnTo>
                  <a:lnTo>
                    <a:pt x="0" y="1740408"/>
                  </a:lnTo>
                  <a:lnTo>
                    <a:pt x="4758563" y="1740408"/>
                  </a:lnTo>
                  <a:lnTo>
                    <a:pt x="4758563" y="1527048"/>
                  </a:lnTo>
                  <a:close/>
                </a:path>
                <a:path w="5965825" h="4792980">
                  <a:moveTo>
                    <a:pt x="4839335" y="381000"/>
                  </a:moveTo>
                  <a:lnTo>
                    <a:pt x="0" y="381000"/>
                  </a:lnTo>
                  <a:lnTo>
                    <a:pt x="0" y="594360"/>
                  </a:lnTo>
                  <a:lnTo>
                    <a:pt x="4839335" y="594360"/>
                  </a:lnTo>
                  <a:lnTo>
                    <a:pt x="4839335" y="381000"/>
                  </a:lnTo>
                  <a:close/>
                </a:path>
                <a:path w="5965825" h="4792980">
                  <a:moveTo>
                    <a:pt x="4918583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4918583" y="213360"/>
                  </a:lnTo>
                  <a:lnTo>
                    <a:pt x="4918583" y="0"/>
                  </a:lnTo>
                  <a:close/>
                </a:path>
                <a:path w="5965825" h="4792980">
                  <a:moveTo>
                    <a:pt x="4924679" y="1908048"/>
                  </a:moveTo>
                  <a:lnTo>
                    <a:pt x="0" y="1908048"/>
                  </a:lnTo>
                  <a:lnTo>
                    <a:pt x="0" y="2121408"/>
                  </a:lnTo>
                  <a:lnTo>
                    <a:pt x="4924679" y="2121408"/>
                  </a:lnTo>
                  <a:lnTo>
                    <a:pt x="4924679" y="1908048"/>
                  </a:lnTo>
                  <a:close/>
                </a:path>
                <a:path w="5965825" h="4792980">
                  <a:moveTo>
                    <a:pt x="4982591" y="2289048"/>
                  </a:moveTo>
                  <a:lnTo>
                    <a:pt x="0" y="2289048"/>
                  </a:lnTo>
                  <a:lnTo>
                    <a:pt x="0" y="2502408"/>
                  </a:lnTo>
                  <a:lnTo>
                    <a:pt x="4982591" y="2502408"/>
                  </a:lnTo>
                  <a:lnTo>
                    <a:pt x="4982591" y="2289048"/>
                  </a:lnTo>
                  <a:close/>
                </a:path>
                <a:path w="5965825" h="4792980">
                  <a:moveTo>
                    <a:pt x="5058791" y="763524"/>
                  </a:moveTo>
                  <a:lnTo>
                    <a:pt x="0" y="763524"/>
                  </a:lnTo>
                  <a:lnTo>
                    <a:pt x="0" y="976884"/>
                  </a:lnTo>
                  <a:lnTo>
                    <a:pt x="5058791" y="976884"/>
                  </a:lnTo>
                  <a:lnTo>
                    <a:pt x="5058791" y="763524"/>
                  </a:lnTo>
                  <a:close/>
                </a:path>
                <a:path w="5965825" h="4792980">
                  <a:moveTo>
                    <a:pt x="5138039" y="4197096"/>
                  </a:moveTo>
                  <a:lnTo>
                    <a:pt x="0" y="4197096"/>
                  </a:lnTo>
                  <a:lnTo>
                    <a:pt x="0" y="4410456"/>
                  </a:lnTo>
                  <a:lnTo>
                    <a:pt x="5138039" y="4410456"/>
                  </a:lnTo>
                  <a:lnTo>
                    <a:pt x="5138039" y="4197096"/>
                  </a:lnTo>
                  <a:close/>
                </a:path>
                <a:path w="5965825" h="4792980">
                  <a:moveTo>
                    <a:pt x="5369687" y="4579620"/>
                  </a:moveTo>
                  <a:lnTo>
                    <a:pt x="0" y="4579620"/>
                  </a:lnTo>
                  <a:lnTo>
                    <a:pt x="0" y="4792980"/>
                  </a:lnTo>
                  <a:lnTo>
                    <a:pt x="5369687" y="4792980"/>
                  </a:lnTo>
                  <a:lnTo>
                    <a:pt x="5369687" y="4579620"/>
                  </a:lnTo>
                  <a:close/>
                </a:path>
                <a:path w="5965825" h="4792980">
                  <a:moveTo>
                    <a:pt x="5965571" y="3052572"/>
                  </a:moveTo>
                  <a:lnTo>
                    <a:pt x="0" y="3052572"/>
                  </a:lnTo>
                  <a:lnTo>
                    <a:pt x="0" y="3265932"/>
                  </a:lnTo>
                  <a:lnTo>
                    <a:pt x="5965571" y="3265932"/>
                  </a:lnTo>
                  <a:lnTo>
                    <a:pt x="5965571" y="305257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525512" y="1472183"/>
              <a:ext cx="2684145" cy="4792980"/>
            </a:xfrm>
            <a:custGeom>
              <a:avLst/>
              <a:gdLst/>
              <a:ahLst/>
              <a:cxnLst/>
              <a:rect l="l" t="t" r="r" b="b"/>
              <a:pathLst>
                <a:path w="2684145" h="4792980">
                  <a:moveTo>
                    <a:pt x="978408" y="3816096"/>
                  </a:moveTo>
                  <a:lnTo>
                    <a:pt x="333756" y="3816096"/>
                  </a:lnTo>
                  <a:lnTo>
                    <a:pt x="333756" y="4029456"/>
                  </a:lnTo>
                  <a:lnTo>
                    <a:pt x="978408" y="4029456"/>
                  </a:lnTo>
                  <a:lnTo>
                    <a:pt x="978408" y="3816096"/>
                  </a:lnTo>
                  <a:close/>
                </a:path>
                <a:path w="2684145" h="4792980">
                  <a:moveTo>
                    <a:pt x="1385316" y="1144524"/>
                  </a:moveTo>
                  <a:lnTo>
                    <a:pt x="409956" y="1144524"/>
                  </a:lnTo>
                  <a:lnTo>
                    <a:pt x="409956" y="1357884"/>
                  </a:lnTo>
                  <a:lnTo>
                    <a:pt x="1385316" y="1357884"/>
                  </a:lnTo>
                  <a:lnTo>
                    <a:pt x="1385316" y="1144524"/>
                  </a:lnTo>
                  <a:close/>
                </a:path>
                <a:path w="2684145" h="4792980">
                  <a:moveTo>
                    <a:pt x="1399032" y="2671572"/>
                  </a:moveTo>
                  <a:lnTo>
                    <a:pt x="469392" y="2671572"/>
                  </a:lnTo>
                  <a:lnTo>
                    <a:pt x="469392" y="2884932"/>
                  </a:lnTo>
                  <a:lnTo>
                    <a:pt x="1399032" y="2884932"/>
                  </a:lnTo>
                  <a:lnTo>
                    <a:pt x="1399032" y="2671572"/>
                  </a:lnTo>
                  <a:close/>
                </a:path>
                <a:path w="2684145" h="4792980">
                  <a:moveTo>
                    <a:pt x="1578864" y="381000"/>
                  </a:moveTo>
                  <a:lnTo>
                    <a:pt x="662940" y="381000"/>
                  </a:lnTo>
                  <a:lnTo>
                    <a:pt x="662940" y="594360"/>
                  </a:lnTo>
                  <a:lnTo>
                    <a:pt x="1578864" y="594360"/>
                  </a:lnTo>
                  <a:lnTo>
                    <a:pt x="1578864" y="381000"/>
                  </a:lnTo>
                  <a:close/>
                </a:path>
                <a:path w="2684145" h="4792980">
                  <a:moveTo>
                    <a:pt x="1665732" y="4579620"/>
                  </a:moveTo>
                  <a:lnTo>
                    <a:pt x="1193292" y="4579620"/>
                  </a:lnTo>
                  <a:lnTo>
                    <a:pt x="1193292" y="4792980"/>
                  </a:lnTo>
                  <a:lnTo>
                    <a:pt x="1665732" y="4792980"/>
                  </a:lnTo>
                  <a:lnTo>
                    <a:pt x="1665732" y="4579620"/>
                  </a:lnTo>
                  <a:close/>
                </a:path>
                <a:path w="2684145" h="4792980">
                  <a:moveTo>
                    <a:pt x="1920240" y="0"/>
                  </a:moveTo>
                  <a:lnTo>
                    <a:pt x="742188" y="0"/>
                  </a:lnTo>
                  <a:lnTo>
                    <a:pt x="742188" y="213360"/>
                  </a:lnTo>
                  <a:lnTo>
                    <a:pt x="1920240" y="213360"/>
                  </a:lnTo>
                  <a:lnTo>
                    <a:pt x="1920240" y="0"/>
                  </a:lnTo>
                  <a:close/>
                </a:path>
                <a:path w="2684145" h="4792980">
                  <a:moveTo>
                    <a:pt x="1933956" y="4197096"/>
                  </a:moveTo>
                  <a:lnTo>
                    <a:pt x="961644" y="4197096"/>
                  </a:lnTo>
                  <a:lnTo>
                    <a:pt x="961644" y="4410456"/>
                  </a:lnTo>
                  <a:lnTo>
                    <a:pt x="1933956" y="4410456"/>
                  </a:lnTo>
                  <a:lnTo>
                    <a:pt x="1933956" y="4197096"/>
                  </a:lnTo>
                  <a:close/>
                </a:path>
                <a:path w="2684145" h="4792980">
                  <a:moveTo>
                    <a:pt x="1940052" y="1908048"/>
                  </a:moveTo>
                  <a:lnTo>
                    <a:pt x="748284" y="1908048"/>
                  </a:lnTo>
                  <a:lnTo>
                    <a:pt x="748284" y="2121408"/>
                  </a:lnTo>
                  <a:lnTo>
                    <a:pt x="1940052" y="2121408"/>
                  </a:lnTo>
                  <a:lnTo>
                    <a:pt x="1940052" y="1908048"/>
                  </a:lnTo>
                  <a:close/>
                </a:path>
                <a:path w="2684145" h="4792980">
                  <a:moveTo>
                    <a:pt x="2034540" y="2289048"/>
                  </a:moveTo>
                  <a:lnTo>
                    <a:pt x="806196" y="2289048"/>
                  </a:lnTo>
                  <a:lnTo>
                    <a:pt x="806196" y="2502408"/>
                  </a:lnTo>
                  <a:lnTo>
                    <a:pt x="2034540" y="2502408"/>
                  </a:lnTo>
                  <a:lnTo>
                    <a:pt x="2034540" y="2289048"/>
                  </a:lnTo>
                  <a:close/>
                </a:path>
                <a:path w="2684145" h="4792980">
                  <a:moveTo>
                    <a:pt x="2229612" y="1527048"/>
                  </a:moveTo>
                  <a:lnTo>
                    <a:pt x="582168" y="1527048"/>
                  </a:lnTo>
                  <a:lnTo>
                    <a:pt x="582168" y="1740408"/>
                  </a:lnTo>
                  <a:lnTo>
                    <a:pt x="2229612" y="1740408"/>
                  </a:lnTo>
                  <a:lnTo>
                    <a:pt x="2229612" y="1527048"/>
                  </a:lnTo>
                  <a:close/>
                </a:path>
                <a:path w="2684145" h="4792980">
                  <a:moveTo>
                    <a:pt x="2520696" y="763524"/>
                  </a:moveTo>
                  <a:lnTo>
                    <a:pt x="882396" y="763524"/>
                  </a:lnTo>
                  <a:lnTo>
                    <a:pt x="882396" y="976884"/>
                  </a:lnTo>
                  <a:lnTo>
                    <a:pt x="2520696" y="976884"/>
                  </a:lnTo>
                  <a:lnTo>
                    <a:pt x="2520696" y="763524"/>
                  </a:lnTo>
                  <a:close/>
                </a:path>
                <a:path w="2684145" h="4792980">
                  <a:moveTo>
                    <a:pt x="2534412" y="3435096"/>
                  </a:moveTo>
                  <a:lnTo>
                    <a:pt x="0" y="3435096"/>
                  </a:lnTo>
                  <a:lnTo>
                    <a:pt x="0" y="3648456"/>
                  </a:lnTo>
                  <a:lnTo>
                    <a:pt x="2534412" y="3648456"/>
                  </a:lnTo>
                  <a:lnTo>
                    <a:pt x="2534412" y="3435096"/>
                  </a:lnTo>
                  <a:close/>
                </a:path>
                <a:path w="2684145" h="4792980">
                  <a:moveTo>
                    <a:pt x="2683764" y="3052572"/>
                  </a:moveTo>
                  <a:lnTo>
                    <a:pt x="1789176" y="3052572"/>
                  </a:lnTo>
                  <a:lnTo>
                    <a:pt x="1789176" y="3265932"/>
                  </a:lnTo>
                  <a:lnTo>
                    <a:pt x="2683764" y="3265932"/>
                  </a:lnTo>
                  <a:lnTo>
                    <a:pt x="2683764" y="3052572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503920" y="1472183"/>
              <a:ext cx="2898775" cy="4792980"/>
            </a:xfrm>
            <a:custGeom>
              <a:avLst/>
              <a:gdLst/>
              <a:ahLst/>
              <a:cxnLst/>
              <a:rect l="l" t="t" r="r" b="b"/>
              <a:pathLst>
                <a:path w="2898775" h="4792980">
                  <a:moveTo>
                    <a:pt x="2898648" y="4579620"/>
                  </a:moveTo>
                  <a:lnTo>
                    <a:pt x="687324" y="4579620"/>
                  </a:lnTo>
                  <a:lnTo>
                    <a:pt x="687324" y="4792980"/>
                  </a:lnTo>
                  <a:lnTo>
                    <a:pt x="2898648" y="4792980"/>
                  </a:lnTo>
                  <a:lnTo>
                    <a:pt x="2898648" y="4579620"/>
                  </a:lnTo>
                  <a:close/>
                </a:path>
                <a:path w="2898775" h="4792980">
                  <a:moveTo>
                    <a:pt x="2898648" y="4197096"/>
                  </a:moveTo>
                  <a:lnTo>
                    <a:pt x="955548" y="4197096"/>
                  </a:lnTo>
                  <a:lnTo>
                    <a:pt x="955548" y="4410456"/>
                  </a:lnTo>
                  <a:lnTo>
                    <a:pt x="2898648" y="4410456"/>
                  </a:lnTo>
                  <a:lnTo>
                    <a:pt x="2898648" y="4197096"/>
                  </a:lnTo>
                  <a:close/>
                </a:path>
                <a:path w="2898775" h="4792980">
                  <a:moveTo>
                    <a:pt x="2898648" y="3816096"/>
                  </a:moveTo>
                  <a:lnTo>
                    <a:pt x="0" y="3816096"/>
                  </a:lnTo>
                  <a:lnTo>
                    <a:pt x="0" y="4029456"/>
                  </a:lnTo>
                  <a:lnTo>
                    <a:pt x="2898648" y="4029456"/>
                  </a:lnTo>
                  <a:lnTo>
                    <a:pt x="2898648" y="3816096"/>
                  </a:lnTo>
                  <a:close/>
                </a:path>
                <a:path w="2898775" h="4792980">
                  <a:moveTo>
                    <a:pt x="2898648" y="3435096"/>
                  </a:moveTo>
                  <a:lnTo>
                    <a:pt x="1556004" y="3435096"/>
                  </a:lnTo>
                  <a:lnTo>
                    <a:pt x="1556004" y="3648456"/>
                  </a:lnTo>
                  <a:lnTo>
                    <a:pt x="2898648" y="3648456"/>
                  </a:lnTo>
                  <a:lnTo>
                    <a:pt x="2898648" y="3435096"/>
                  </a:lnTo>
                  <a:close/>
                </a:path>
                <a:path w="2898775" h="4792980">
                  <a:moveTo>
                    <a:pt x="2898648" y="3052572"/>
                  </a:moveTo>
                  <a:lnTo>
                    <a:pt x="1705356" y="3052572"/>
                  </a:lnTo>
                  <a:lnTo>
                    <a:pt x="1705356" y="3265932"/>
                  </a:lnTo>
                  <a:lnTo>
                    <a:pt x="2898648" y="3265932"/>
                  </a:lnTo>
                  <a:lnTo>
                    <a:pt x="2898648" y="3052572"/>
                  </a:lnTo>
                  <a:close/>
                </a:path>
                <a:path w="2898775" h="4792980">
                  <a:moveTo>
                    <a:pt x="2898648" y="2671572"/>
                  </a:moveTo>
                  <a:lnTo>
                    <a:pt x="420624" y="2671572"/>
                  </a:lnTo>
                  <a:lnTo>
                    <a:pt x="420624" y="2884932"/>
                  </a:lnTo>
                  <a:lnTo>
                    <a:pt x="2898648" y="2884932"/>
                  </a:lnTo>
                  <a:lnTo>
                    <a:pt x="2898648" y="2671572"/>
                  </a:lnTo>
                  <a:close/>
                </a:path>
                <a:path w="2898775" h="4792980">
                  <a:moveTo>
                    <a:pt x="2898648" y="2289048"/>
                  </a:moveTo>
                  <a:lnTo>
                    <a:pt x="1056132" y="2289048"/>
                  </a:lnTo>
                  <a:lnTo>
                    <a:pt x="1056132" y="2502408"/>
                  </a:lnTo>
                  <a:lnTo>
                    <a:pt x="2898648" y="2502408"/>
                  </a:lnTo>
                  <a:lnTo>
                    <a:pt x="2898648" y="2289048"/>
                  </a:lnTo>
                  <a:close/>
                </a:path>
                <a:path w="2898775" h="4792980">
                  <a:moveTo>
                    <a:pt x="2898648" y="1908048"/>
                  </a:moveTo>
                  <a:lnTo>
                    <a:pt x="961644" y="1908048"/>
                  </a:lnTo>
                  <a:lnTo>
                    <a:pt x="961644" y="2121408"/>
                  </a:lnTo>
                  <a:lnTo>
                    <a:pt x="2898648" y="2121408"/>
                  </a:lnTo>
                  <a:lnTo>
                    <a:pt x="2898648" y="1908048"/>
                  </a:lnTo>
                  <a:close/>
                </a:path>
                <a:path w="2898775" h="4792980">
                  <a:moveTo>
                    <a:pt x="2898648" y="1527048"/>
                  </a:moveTo>
                  <a:lnTo>
                    <a:pt x="1251204" y="1527048"/>
                  </a:lnTo>
                  <a:lnTo>
                    <a:pt x="1251204" y="1740408"/>
                  </a:lnTo>
                  <a:lnTo>
                    <a:pt x="2898648" y="1740408"/>
                  </a:lnTo>
                  <a:lnTo>
                    <a:pt x="2898648" y="1527048"/>
                  </a:lnTo>
                  <a:close/>
                </a:path>
                <a:path w="2898775" h="4792980">
                  <a:moveTo>
                    <a:pt x="2898648" y="1144524"/>
                  </a:moveTo>
                  <a:lnTo>
                    <a:pt x="406908" y="1144524"/>
                  </a:lnTo>
                  <a:lnTo>
                    <a:pt x="406908" y="1357884"/>
                  </a:lnTo>
                  <a:lnTo>
                    <a:pt x="2898648" y="1357884"/>
                  </a:lnTo>
                  <a:lnTo>
                    <a:pt x="2898648" y="1144524"/>
                  </a:lnTo>
                  <a:close/>
                </a:path>
                <a:path w="2898775" h="4792980">
                  <a:moveTo>
                    <a:pt x="2898648" y="763524"/>
                  </a:moveTo>
                  <a:lnTo>
                    <a:pt x="1542288" y="763524"/>
                  </a:lnTo>
                  <a:lnTo>
                    <a:pt x="1542288" y="976884"/>
                  </a:lnTo>
                  <a:lnTo>
                    <a:pt x="2898648" y="976884"/>
                  </a:lnTo>
                  <a:lnTo>
                    <a:pt x="2898648" y="763524"/>
                  </a:lnTo>
                  <a:close/>
                </a:path>
                <a:path w="2898775" h="4792980">
                  <a:moveTo>
                    <a:pt x="2898648" y="381000"/>
                  </a:moveTo>
                  <a:lnTo>
                    <a:pt x="600456" y="381000"/>
                  </a:lnTo>
                  <a:lnTo>
                    <a:pt x="600456" y="594360"/>
                  </a:lnTo>
                  <a:lnTo>
                    <a:pt x="2898648" y="594360"/>
                  </a:lnTo>
                  <a:lnTo>
                    <a:pt x="2898648" y="381000"/>
                  </a:lnTo>
                  <a:close/>
                </a:path>
                <a:path w="2898775" h="4792980">
                  <a:moveTo>
                    <a:pt x="2898648" y="0"/>
                  </a:moveTo>
                  <a:lnTo>
                    <a:pt x="941832" y="0"/>
                  </a:lnTo>
                  <a:lnTo>
                    <a:pt x="941832" y="213360"/>
                  </a:lnTo>
                  <a:lnTo>
                    <a:pt x="2898648" y="213360"/>
                  </a:lnTo>
                  <a:lnTo>
                    <a:pt x="2898648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49116" y="1387983"/>
              <a:ext cx="0" cy="4961255"/>
            </a:xfrm>
            <a:custGeom>
              <a:avLst/>
              <a:gdLst/>
              <a:ahLst/>
              <a:cxnLst/>
              <a:rect l="l" t="t" r="r" b="b"/>
              <a:pathLst>
                <a:path w="0" h="4961255">
                  <a:moveTo>
                    <a:pt x="0" y="496098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0140188" y="6044895"/>
            <a:ext cx="315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273665" y="5662980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796018" y="5281421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574528" y="4899786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649204" y="451815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514594" y="3372992"/>
            <a:ext cx="5124450" cy="1353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  <a:tabLst>
                <a:tab pos="3209925" algn="l"/>
                <a:tab pos="477456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80340">
              <a:lnSpc>
                <a:spcPct val="100000"/>
              </a:lnSpc>
              <a:tabLst>
                <a:tab pos="3286125" algn="l"/>
                <a:tab pos="482219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800350" algn="l"/>
                <a:tab pos="450469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31%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ctr" marR="50800">
              <a:lnSpc>
                <a:spcPct val="100000"/>
              </a:lnSpc>
              <a:tabLst>
                <a:tab pos="343027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422128" y="2990799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484621" y="2609469"/>
            <a:ext cx="4829810" cy="590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3365" algn="l"/>
                <a:tab pos="452755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31%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tabLst>
                <a:tab pos="330263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567543" y="222783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610859" y="1846326"/>
            <a:ext cx="4799965" cy="58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0520" algn="l"/>
                <a:tab pos="449770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5"/>
              </a:spcBef>
              <a:tabLst>
                <a:tab pos="347091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279516" y="4899786"/>
            <a:ext cx="3867150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867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31%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marL="179705">
              <a:lnSpc>
                <a:spcPct val="100000"/>
              </a:lnSpc>
              <a:tabLst>
                <a:tab pos="279781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56%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Calibri"/>
              <a:cs typeface="Calibri"/>
            </a:endParaRPr>
          </a:p>
          <a:p>
            <a:pPr algn="r" marR="21590">
              <a:lnSpc>
                <a:spcPct val="100000"/>
              </a:lnSpc>
              <a:spcBef>
                <a:spcPts val="5"/>
              </a:spcBef>
              <a:tabLst>
                <a:tab pos="305498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  <a:p>
            <a:pPr algn="r" marR="78740">
              <a:lnSpc>
                <a:spcPct val="100000"/>
              </a:lnSpc>
              <a:tabLst>
                <a:tab pos="296227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tabLst>
                <a:tab pos="805180" algn="l"/>
                <a:tab pos="1610360" algn="l"/>
                <a:tab pos="2416175" algn="l"/>
                <a:tab pos="3221355" algn="l"/>
              </a:tabLst>
            </a:pPr>
            <a:r>
              <a:rPr dirty="0" sz="1200" spc="30" b="1">
                <a:latin typeface="Calibri"/>
                <a:cs typeface="Calibri"/>
              </a:rPr>
              <a:t>30%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5" b="1">
                <a:latin typeface="Calibri"/>
                <a:cs typeface="Calibri"/>
              </a:rPr>
              <a:t>40%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50%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60%</a:t>
            </a:r>
            <a:r>
              <a:rPr dirty="0" sz="1200" b="1">
                <a:latin typeface="Calibri"/>
                <a:cs typeface="Calibri"/>
              </a:rPr>
              <a:t>	</a:t>
            </a:r>
            <a:r>
              <a:rPr dirty="0" sz="1200" spc="30" b="1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232150" y="6423152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97197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02504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635490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440669" y="6423152"/>
            <a:ext cx="3168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8805" y="1280566"/>
            <a:ext cx="2875915" cy="498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5080" indent="1620520">
              <a:lnSpc>
                <a:spcPct val="1565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 </a:t>
            </a: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20" b="1">
                <a:latin typeface="Calibri"/>
                <a:cs typeface="Calibri"/>
              </a:rPr>
              <a:t>Επιμελητήρια</a:t>
            </a:r>
            <a:r>
              <a:rPr dirty="0" sz="1600" spc="29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155" marR="5080" indent="2173605">
              <a:lnSpc>
                <a:spcPct val="156500"/>
              </a:lnSpc>
            </a:pPr>
            <a:r>
              <a:rPr dirty="0" sz="1600" spc="-10" b="1">
                <a:latin typeface="Calibri"/>
                <a:cs typeface="Calibri"/>
              </a:rPr>
              <a:t>Αττική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Μακεδονία</a:t>
            </a:r>
            <a:r>
              <a:rPr dirty="0" sz="1600" spc="50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 </a:t>
            </a: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085"/>
              </a:spcBef>
            </a:pP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 </a:t>
            </a:r>
            <a:r>
              <a:rPr dirty="0" sz="1600" spc="70" b="1">
                <a:latin typeface="Calibri"/>
                <a:cs typeface="Calibri"/>
              </a:rPr>
              <a:t>Στερεά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3763136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54773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010779" y="121284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3913759" y="1108963"/>
            <a:ext cx="7132955" cy="563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97175" algn="l"/>
                <a:tab pos="4260215" algn="l"/>
              </a:tabLst>
            </a:pPr>
            <a:r>
              <a:rPr dirty="0" sz="1600" spc="60" b="1">
                <a:latin typeface="Calibri"/>
                <a:cs typeface="Calibri"/>
              </a:rPr>
              <a:t>Ηλεκτρονική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πλατφόρμα</a:t>
            </a:r>
            <a:r>
              <a:rPr dirty="0" sz="1600" b="1">
                <a:latin typeface="Calibri"/>
                <a:cs typeface="Calibri"/>
              </a:rPr>
              <a:t>	Και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τα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δύο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spc="10" b="1">
                <a:latin typeface="Calibri"/>
                <a:cs typeface="Calibri"/>
              </a:rPr>
              <a:t>Υπηρεσία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75" b="1">
                <a:latin typeface="Calibri"/>
                <a:cs typeface="Calibri"/>
              </a:rPr>
              <a:t>ΓΕΜΗ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(Επιμελητήριο)</a:t>
            </a:r>
            <a:endParaRPr sz="1600">
              <a:latin typeface="Calibri"/>
              <a:cs typeface="Calibri"/>
            </a:endParaRPr>
          </a:p>
          <a:p>
            <a:pPr marL="1749425">
              <a:lnSpc>
                <a:spcPct val="100000"/>
              </a:lnSpc>
              <a:spcBef>
                <a:spcPts val="880"/>
              </a:spcBef>
              <a:tabLst>
                <a:tab pos="4798060" algn="l"/>
                <a:tab pos="636587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61%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9141" y="1356740"/>
            <a:ext cx="4965700" cy="13061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7535" marR="5080" indent="-585470">
              <a:lnSpc>
                <a:spcPct val="100000"/>
              </a:lnSpc>
              <a:spcBef>
                <a:spcPts val="100"/>
              </a:spcBef>
            </a:pPr>
            <a:r>
              <a:rPr dirty="0" sz="4200" spc="185" i="1">
                <a:latin typeface="Calibri"/>
                <a:cs typeface="Calibri"/>
              </a:rPr>
              <a:t>Έρευνα</a:t>
            </a:r>
            <a:r>
              <a:rPr dirty="0" sz="4200" spc="-65" i="1">
                <a:latin typeface="Calibri"/>
                <a:cs typeface="Calibri"/>
              </a:rPr>
              <a:t> </a:t>
            </a:r>
            <a:r>
              <a:rPr dirty="0" sz="4200" spc="130" i="1">
                <a:latin typeface="Calibri"/>
                <a:cs typeface="Calibri"/>
              </a:rPr>
              <a:t>αξιολόγησης</a:t>
            </a:r>
            <a:r>
              <a:rPr dirty="0" sz="4200" spc="130" i="1">
                <a:latin typeface="Calibri"/>
                <a:cs typeface="Calibri"/>
              </a:rPr>
              <a:t> </a:t>
            </a:r>
            <a:r>
              <a:rPr dirty="0" sz="4200" i="1">
                <a:latin typeface="Calibri"/>
                <a:cs typeface="Calibri"/>
              </a:rPr>
              <a:t>&amp;</a:t>
            </a:r>
            <a:r>
              <a:rPr dirty="0" sz="4200" spc="-160" i="1">
                <a:latin typeface="Calibri"/>
                <a:cs typeface="Calibri"/>
              </a:rPr>
              <a:t> </a:t>
            </a:r>
            <a:r>
              <a:rPr dirty="0" sz="4200" spc="130" i="1">
                <a:latin typeface="Calibri"/>
                <a:cs typeface="Calibri"/>
              </a:rPr>
              <a:t>ικανοποίησης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37326" y="2637282"/>
            <a:ext cx="5071110" cy="308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4200" spc="155" b="1" i="1">
                <a:solidFill>
                  <a:srgbClr val="006FC0"/>
                </a:solidFill>
                <a:latin typeface="Calibri"/>
                <a:cs typeface="Calibri"/>
              </a:rPr>
              <a:t>Γενικού</a:t>
            </a:r>
            <a:r>
              <a:rPr dirty="0" sz="4200" spc="-10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155" b="1" i="1">
                <a:solidFill>
                  <a:srgbClr val="006FC0"/>
                </a:solidFill>
                <a:latin typeface="Calibri"/>
                <a:cs typeface="Calibri"/>
              </a:rPr>
              <a:t>Εμπορικού</a:t>
            </a:r>
            <a:r>
              <a:rPr dirty="0" sz="4200" spc="15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170" b="1" i="1">
                <a:solidFill>
                  <a:srgbClr val="006FC0"/>
                </a:solidFill>
                <a:latin typeface="Calibri"/>
                <a:cs typeface="Calibri"/>
              </a:rPr>
              <a:t>Μητρώου</a:t>
            </a:r>
            <a:r>
              <a:rPr dirty="0" sz="4200" spc="-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114" b="1" i="1">
                <a:solidFill>
                  <a:srgbClr val="006FC0"/>
                </a:solidFill>
                <a:latin typeface="Calibri"/>
                <a:cs typeface="Calibri"/>
              </a:rPr>
              <a:t>(ΓΕΜΗ)</a:t>
            </a:r>
            <a:r>
              <a:rPr dirty="0" sz="4200" spc="-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65" b="1" i="1">
                <a:solidFill>
                  <a:srgbClr val="006FC0"/>
                </a:solidFill>
                <a:latin typeface="Calibri"/>
                <a:cs typeface="Calibri"/>
              </a:rPr>
              <a:t>και </a:t>
            </a:r>
            <a:r>
              <a:rPr dirty="0" sz="4200" spc="185" b="1" i="1">
                <a:solidFill>
                  <a:srgbClr val="006FC0"/>
                </a:solidFill>
                <a:latin typeface="Calibri"/>
                <a:cs typeface="Calibri"/>
              </a:rPr>
              <a:t>της</a:t>
            </a:r>
            <a:r>
              <a:rPr dirty="0" sz="4200" spc="-9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165" b="1" i="1">
                <a:solidFill>
                  <a:srgbClr val="006FC0"/>
                </a:solidFill>
                <a:latin typeface="Calibri"/>
                <a:cs typeface="Calibri"/>
              </a:rPr>
              <a:t>Υπηρεσίας</a:t>
            </a:r>
            <a:r>
              <a:rPr dirty="0" sz="4200" spc="-9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-20" b="1" i="1">
                <a:solidFill>
                  <a:srgbClr val="006FC0"/>
                </a:solidFill>
                <a:latin typeface="Calibri"/>
                <a:cs typeface="Calibri"/>
              </a:rPr>
              <a:t>Μίας </a:t>
            </a:r>
            <a:r>
              <a:rPr dirty="0" sz="4200" spc="160" b="1" i="1">
                <a:solidFill>
                  <a:srgbClr val="006FC0"/>
                </a:solidFill>
                <a:latin typeface="Calibri"/>
                <a:cs typeface="Calibri"/>
              </a:rPr>
              <a:t>Στάσης</a:t>
            </a:r>
            <a:r>
              <a:rPr dirty="0" sz="4200" spc="-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-10" b="1" i="1">
                <a:solidFill>
                  <a:srgbClr val="006FC0"/>
                </a:solidFill>
                <a:latin typeface="Calibri"/>
                <a:cs typeface="Calibri"/>
              </a:rPr>
              <a:t>(ΥΜΣ)</a:t>
            </a:r>
            <a:endParaRPr sz="42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75"/>
              </a:spcBef>
            </a:pPr>
            <a:r>
              <a:rPr dirty="0" sz="3200" spc="65" b="1" i="1">
                <a:solidFill>
                  <a:srgbClr val="FF6600"/>
                </a:solidFill>
                <a:latin typeface="Calibri"/>
                <a:cs typeface="Calibri"/>
              </a:rPr>
              <a:t>Από</a:t>
            </a:r>
            <a:r>
              <a:rPr dirty="0" sz="3200" spc="-6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3200" spc="155" b="1" i="1">
                <a:solidFill>
                  <a:srgbClr val="FF6600"/>
                </a:solidFill>
                <a:latin typeface="Calibri"/>
                <a:cs typeface="Calibri"/>
              </a:rPr>
              <a:t>χρήστες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95" y="1635379"/>
            <a:ext cx="4542917" cy="358711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7" y="2543682"/>
            <a:ext cx="756793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135"/>
              <a:t>Χρήση</a:t>
            </a:r>
            <a:r>
              <a:rPr dirty="0" spc="-105"/>
              <a:t> </a:t>
            </a:r>
            <a:r>
              <a:rPr dirty="0" spc="120"/>
              <a:t>υπηρεσίας</a:t>
            </a:r>
            <a:r>
              <a:rPr dirty="0" spc="-100"/>
              <a:t> </a:t>
            </a:r>
            <a:r>
              <a:rPr dirty="0" spc="125"/>
              <a:t>αναζήτησης</a:t>
            </a:r>
            <a:r>
              <a:rPr dirty="0" spc="-100"/>
              <a:t> </a:t>
            </a:r>
            <a:r>
              <a:rPr dirty="0" spc="135"/>
              <a:t>στοιχείων </a:t>
            </a:r>
            <a:r>
              <a:rPr dirty="0" spc="105"/>
              <a:t>δημοσιότητας</a:t>
            </a:r>
            <a:r>
              <a:rPr dirty="0" spc="-80"/>
              <a:t> </a:t>
            </a:r>
            <a:r>
              <a:rPr dirty="0" spc="145"/>
              <a:t>εταιρειών</a:t>
            </a:r>
            <a:r>
              <a:rPr dirty="0" spc="-70"/>
              <a:t> </a:t>
            </a:r>
            <a:r>
              <a:rPr dirty="0" spc="65"/>
              <a:t>και</a:t>
            </a:r>
            <a:r>
              <a:rPr dirty="0" spc="-75"/>
              <a:t> </a:t>
            </a:r>
            <a:r>
              <a:rPr dirty="0" spc="120"/>
              <a:t>στατιστικών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774551" y="6414617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53165" y="6417665"/>
            <a:ext cx="694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r>
              <a:rPr dirty="0" sz="1200" spc="155" b="1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dirty="0" baseline="-27777" sz="1800" spc="-52" b="1">
                <a:solidFill>
                  <a:srgbClr val="006FC0"/>
                </a:solidFill>
                <a:latin typeface="Calibri"/>
                <a:cs typeface="Calibri"/>
              </a:rPr>
              <a:t>63</a:t>
            </a:r>
            <a:endParaRPr baseline="-27777"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95" y="139649"/>
            <a:ext cx="8869045" cy="7581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0"/>
              <a:t>Συχνότητα</a:t>
            </a:r>
            <a:r>
              <a:rPr dirty="0" sz="2400" spc="-60"/>
              <a:t> </a:t>
            </a:r>
            <a:r>
              <a:rPr dirty="0" sz="2400" spc="110"/>
              <a:t>χρήσης</a:t>
            </a:r>
            <a:r>
              <a:rPr dirty="0" sz="2400" spc="-45"/>
              <a:t> </a:t>
            </a:r>
            <a:r>
              <a:rPr dirty="0" sz="2400" spc="80"/>
              <a:t>υπηρεσίας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90"/>
              <a:t>Αναζήτησης</a:t>
            </a:r>
            <a:r>
              <a:rPr dirty="0" sz="2400" spc="-70"/>
              <a:t> </a:t>
            </a:r>
            <a:r>
              <a:rPr dirty="0" sz="2400" spc="110"/>
              <a:t>στοιχείων</a:t>
            </a:r>
            <a:r>
              <a:rPr dirty="0" sz="2400" spc="-55"/>
              <a:t> </a:t>
            </a:r>
            <a:r>
              <a:rPr dirty="0" sz="2400" spc="80"/>
              <a:t>δημοσιότητας</a:t>
            </a:r>
            <a:r>
              <a:rPr dirty="0" sz="2400" spc="-85"/>
              <a:t> </a:t>
            </a:r>
            <a:r>
              <a:rPr dirty="0" sz="2400" spc="114"/>
              <a:t>Εταιρειών</a:t>
            </a:r>
            <a:r>
              <a:rPr dirty="0" sz="2400" spc="-40"/>
              <a:t> </a:t>
            </a:r>
            <a:r>
              <a:rPr dirty="0" sz="2400" spc="50"/>
              <a:t>και</a:t>
            </a:r>
            <a:r>
              <a:rPr dirty="0" sz="2400" spc="-35"/>
              <a:t> </a:t>
            </a:r>
            <a:r>
              <a:rPr dirty="0" sz="2400" spc="95"/>
              <a:t>στατιστικών</a:t>
            </a:r>
            <a:endParaRPr sz="2400"/>
          </a:p>
        </p:txBody>
      </p:sp>
      <p:grpSp>
        <p:nvGrpSpPr>
          <p:cNvPr id="4" name="object 4" descr=""/>
          <p:cNvGrpSpPr/>
          <p:nvPr/>
        </p:nvGrpSpPr>
        <p:grpSpPr>
          <a:xfrm>
            <a:off x="3227260" y="1441322"/>
            <a:ext cx="8357870" cy="4906645"/>
            <a:chOff x="3227260" y="1441322"/>
            <a:chExt cx="8357870" cy="4906645"/>
          </a:xfrm>
        </p:grpSpPr>
        <p:sp>
          <p:nvSpPr>
            <p:cNvPr id="5" name="object 5" descr=""/>
            <p:cNvSpPr/>
            <p:nvPr/>
          </p:nvSpPr>
          <p:spPr>
            <a:xfrm>
              <a:off x="4123944" y="1471675"/>
              <a:ext cx="7451725" cy="4871720"/>
            </a:xfrm>
            <a:custGeom>
              <a:avLst/>
              <a:gdLst/>
              <a:ahLst/>
              <a:cxnLst/>
              <a:rect l="l" t="t" r="r" b="b"/>
              <a:pathLst>
                <a:path w="7451725" h="4871720">
                  <a:moveTo>
                    <a:pt x="0" y="4793488"/>
                  </a:moveTo>
                  <a:lnTo>
                    <a:pt x="0" y="4871415"/>
                  </a:lnTo>
                </a:path>
                <a:path w="7451725" h="4871720">
                  <a:moveTo>
                    <a:pt x="0" y="4411091"/>
                  </a:moveTo>
                  <a:lnTo>
                    <a:pt x="0" y="4567936"/>
                  </a:lnTo>
                </a:path>
                <a:path w="7451725" h="4871720">
                  <a:moveTo>
                    <a:pt x="0" y="4028440"/>
                  </a:moveTo>
                  <a:lnTo>
                    <a:pt x="0" y="4184891"/>
                  </a:lnTo>
                </a:path>
                <a:path w="7451725" h="4871720">
                  <a:moveTo>
                    <a:pt x="0" y="3645916"/>
                  </a:moveTo>
                  <a:lnTo>
                    <a:pt x="0" y="3802888"/>
                  </a:lnTo>
                </a:path>
                <a:path w="7451725" h="4871720">
                  <a:moveTo>
                    <a:pt x="0" y="3264916"/>
                  </a:moveTo>
                  <a:lnTo>
                    <a:pt x="0" y="3420364"/>
                  </a:lnTo>
                </a:path>
                <a:path w="7451725" h="4871720">
                  <a:moveTo>
                    <a:pt x="0" y="2882392"/>
                  </a:moveTo>
                  <a:lnTo>
                    <a:pt x="0" y="3037840"/>
                  </a:lnTo>
                </a:path>
                <a:path w="7451725" h="4871720">
                  <a:moveTo>
                    <a:pt x="0" y="2499868"/>
                  </a:moveTo>
                  <a:lnTo>
                    <a:pt x="0" y="2655316"/>
                  </a:lnTo>
                </a:path>
                <a:path w="7451725" h="4871720">
                  <a:moveTo>
                    <a:pt x="0" y="2117344"/>
                  </a:moveTo>
                  <a:lnTo>
                    <a:pt x="0" y="2272792"/>
                  </a:lnTo>
                </a:path>
                <a:path w="7451725" h="4871720">
                  <a:moveTo>
                    <a:pt x="0" y="1734820"/>
                  </a:moveTo>
                  <a:lnTo>
                    <a:pt x="0" y="1891791"/>
                  </a:lnTo>
                </a:path>
                <a:path w="7451725" h="4871720">
                  <a:moveTo>
                    <a:pt x="0" y="1352296"/>
                  </a:moveTo>
                  <a:lnTo>
                    <a:pt x="0" y="1509268"/>
                  </a:lnTo>
                </a:path>
                <a:path w="7451725" h="4871720">
                  <a:moveTo>
                    <a:pt x="0" y="971296"/>
                  </a:moveTo>
                  <a:lnTo>
                    <a:pt x="0" y="1126744"/>
                  </a:lnTo>
                </a:path>
                <a:path w="7451725" h="4871720">
                  <a:moveTo>
                    <a:pt x="0" y="588772"/>
                  </a:moveTo>
                  <a:lnTo>
                    <a:pt x="0" y="744220"/>
                  </a:lnTo>
                </a:path>
                <a:path w="7451725" h="4871720">
                  <a:moveTo>
                    <a:pt x="0" y="206248"/>
                  </a:moveTo>
                  <a:lnTo>
                    <a:pt x="0" y="361696"/>
                  </a:lnTo>
                </a:path>
                <a:path w="7451725" h="4871720">
                  <a:moveTo>
                    <a:pt x="827531" y="4411091"/>
                  </a:moveTo>
                  <a:lnTo>
                    <a:pt x="827531" y="4567936"/>
                  </a:lnTo>
                </a:path>
                <a:path w="7451725" h="4871720">
                  <a:moveTo>
                    <a:pt x="827531" y="4028440"/>
                  </a:moveTo>
                  <a:lnTo>
                    <a:pt x="827531" y="4184891"/>
                  </a:lnTo>
                </a:path>
                <a:path w="7451725" h="4871720">
                  <a:moveTo>
                    <a:pt x="827531" y="4793488"/>
                  </a:moveTo>
                  <a:lnTo>
                    <a:pt x="827531" y="4871415"/>
                  </a:lnTo>
                </a:path>
                <a:path w="7451725" h="4871720">
                  <a:moveTo>
                    <a:pt x="827531" y="3264916"/>
                  </a:moveTo>
                  <a:lnTo>
                    <a:pt x="827531" y="3420364"/>
                  </a:lnTo>
                </a:path>
                <a:path w="7451725" h="4871720">
                  <a:moveTo>
                    <a:pt x="827531" y="2882392"/>
                  </a:moveTo>
                  <a:lnTo>
                    <a:pt x="827531" y="3037840"/>
                  </a:lnTo>
                </a:path>
                <a:path w="7451725" h="4871720">
                  <a:moveTo>
                    <a:pt x="827531" y="2499868"/>
                  </a:moveTo>
                  <a:lnTo>
                    <a:pt x="827531" y="2655316"/>
                  </a:lnTo>
                </a:path>
                <a:path w="7451725" h="4871720">
                  <a:moveTo>
                    <a:pt x="827531" y="2117344"/>
                  </a:moveTo>
                  <a:lnTo>
                    <a:pt x="827531" y="2272792"/>
                  </a:lnTo>
                </a:path>
                <a:path w="7451725" h="4871720">
                  <a:moveTo>
                    <a:pt x="827531" y="588772"/>
                  </a:moveTo>
                  <a:lnTo>
                    <a:pt x="827531" y="744220"/>
                  </a:lnTo>
                </a:path>
                <a:path w="7451725" h="4871720">
                  <a:moveTo>
                    <a:pt x="827531" y="971296"/>
                  </a:moveTo>
                  <a:lnTo>
                    <a:pt x="827531" y="1126744"/>
                  </a:lnTo>
                </a:path>
                <a:path w="7451725" h="4871720">
                  <a:moveTo>
                    <a:pt x="827531" y="206248"/>
                  </a:moveTo>
                  <a:lnTo>
                    <a:pt x="827531" y="361696"/>
                  </a:lnTo>
                </a:path>
                <a:path w="7451725" h="4871720">
                  <a:moveTo>
                    <a:pt x="827531" y="3645916"/>
                  </a:moveTo>
                  <a:lnTo>
                    <a:pt x="827531" y="3802888"/>
                  </a:lnTo>
                </a:path>
                <a:path w="7451725" h="4871720">
                  <a:moveTo>
                    <a:pt x="827531" y="1734820"/>
                  </a:moveTo>
                  <a:lnTo>
                    <a:pt x="827531" y="1891791"/>
                  </a:lnTo>
                </a:path>
                <a:path w="7451725" h="4871720">
                  <a:moveTo>
                    <a:pt x="827531" y="1352296"/>
                  </a:moveTo>
                  <a:lnTo>
                    <a:pt x="827531" y="1509268"/>
                  </a:lnTo>
                </a:path>
                <a:path w="7451725" h="4871720">
                  <a:moveTo>
                    <a:pt x="1655064" y="4411091"/>
                  </a:moveTo>
                  <a:lnTo>
                    <a:pt x="1655064" y="4567936"/>
                  </a:lnTo>
                </a:path>
                <a:path w="7451725" h="4871720">
                  <a:moveTo>
                    <a:pt x="1655064" y="4028440"/>
                  </a:moveTo>
                  <a:lnTo>
                    <a:pt x="1655064" y="4184891"/>
                  </a:lnTo>
                </a:path>
                <a:path w="7451725" h="4871720">
                  <a:moveTo>
                    <a:pt x="1655064" y="4793488"/>
                  </a:moveTo>
                  <a:lnTo>
                    <a:pt x="1655064" y="4871415"/>
                  </a:lnTo>
                </a:path>
                <a:path w="7451725" h="4871720">
                  <a:moveTo>
                    <a:pt x="1655064" y="3645916"/>
                  </a:moveTo>
                  <a:lnTo>
                    <a:pt x="1655064" y="3802888"/>
                  </a:lnTo>
                </a:path>
                <a:path w="7451725" h="4871720">
                  <a:moveTo>
                    <a:pt x="1655064" y="3264916"/>
                  </a:moveTo>
                  <a:lnTo>
                    <a:pt x="1655064" y="3420364"/>
                  </a:lnTo>
                </a:path>
                <a:path w="7451725" h="4871720">
                  <a:moveTo>
                    <a:pt x="1655064" y="2882392"/>
                  </a:moveTo>
                  <a:lnTo>
                    <a:pt x="1655064" y="3037840"/>
                  </a:lnTo>
                </a:path>
                <a:path w="7451725" h="4871720">
                  <a:moveTo>
                    <a:pt x="1655064" y="2499868"/>
                  </a:moveTo>
                  <a:lnTo>
                    <a:pt x="1655064" y="2655316"/>
                  </a:lnTo>
                </a:path>
                <a:path w="7451725" h="4871720">
                  <a:moveTo>
                    <a:pt x="1655064" y="2117344"/>
                  </a:moveTo>
                  <a:lnTo>
                    <a:pt x="1655064" y="2272792"/>
                  </a:lnTo>
                </a:path>
                <a:path w="7451725" h="4871720">
                  <a:moveTo>
                    <a:pt x="1655064" y="588772"/>
                  </a:moveTo>
                  <a:lnTo>
                    <a:pt x="1655064" y="744220"/>
                  </a:lnTo>
                </a:path>
                <a:path w="7451725" h="4871720">
                  <a:moveTo>
                    <a:pt x="1655064" y="1734820"/>
                  </a:moveTo>
                  <a:lnTo>
                    <a:pt x="1655064" y="1891791"/>
                  </a:lnTo>
                </a:path>
                <a:path w="7451725" h="4871720">
                  <a:moveTo>
                    <a:pt x="1655064" y="971296"/>
                  </a:moveTo>
                  <a:lnTo>
                    <a:pt x="1655064" y="1126744"/>
                  </a:lnTo>
                </a:path>
                <a:path w="7451725" h="4871720">
                  <a:moveTo>
                    <a:pt x="1655064" y="1352296"/>
                  </a:moveTo>
                  <a:lnTo>
                    <a:pt x="1655064" y="1509268"/>
                  </a:lnTo>
                </a:path>
                <a:path w="7451725" h="4871720">
                  <a:moveTo>
                    <a:pt x="1655064" y="206248"/>
                  </a:moveTo>
                  <a:lnTo>
                    <a:pt x="1655064" y="361696"/>
                  </a:lnTo>
                </a:path>
                <a:path w="7451725" h="4871720">
                  <a:moveTo>
                    <a:pt x="2484120" y="2882392"/>
                  </a:moveTo>
                  <a:lnTo>
                    <a:pt x="2484120" y="3037840"/>
                  </a:lnTo>
                </a:path>
                <a:path w="7451725" h="4871720">
                  <a:moveTo>
                    <a:pt x="2484120" y="4793488"/>
                  </a:moveTo>
                  <a:lnTo>
                    <a:pt x="2484120" y="4871415"/>
                  </a:lnTo>
                </a:path>
                <a:path w="7451725" h="4871720">
                  <a:moveTo>
                    <a:pt x="2484120" y="2499868"/>
                  </a:moveTo>
                  <a:lnTo>
                    <a:pt x="2484120" y="2655316"/>
                  </a:lnTo>
                </a:path>
                <a:path w="7451725" h="4871720">
                  <a:moveTo>
                    <a:pt x="2484120" y="971296"/>
                  </a:moveTo>
                  <a:lnTo>
                    <a:pt x="2484120" y="1126744"/>
                  </a:lnTo>
                </a:path>
                <a:path w="7451725" h="4871720">
                  <a:moveTo>
                    <a:pt x="2484120" y="2117344"/>
                  </a:moveTo>
                  <a:lnTo>
                    <a:pt x="2484120" y="2272792"/>
                  </a:lnTo>
                </a:path>
                <a:path w="7451725" h="4871720">
                  <a:moveTo>
                    <a:pt x="2484120" y="4411091"/>
                  </a:moveTo>
                  <a:lnTo>
                    <a:pt x="2484120" y="4567936"/>
                  </a:lnTo>
                </a:path>
                <a:path w="7451725" h="4871720">
                  <a:moveTo>
                    <a:pt x="2484120" y="4028440"/>
                  </a:moveTo>
                  <a:lnTo>
                    <a:pt x="2484120" y="4184891"/>
                  </a:lnTo>
                </a:path>
                <a:path w="7451725" h="4871720">
                  <a:moveTo>
                    <a:pt x="2484120" y="3645916"/>
                  </a:moveTo>
                  <a:lnTo>
                    <a:pt x="2484120" y="3802888"/>
                  </a:lnTo>
                </a:path>
                <a:path w="7451725" h="4871720">
                  <a:moveTo>
                    <a:pt x="2484120" y="3264916"/>
                  </a:moveTo>
                  <a:lnTo>
                    <a:pt x="2484120" y="3420364"/>
                  </a:lnTo>
                </a:path>
                <a:path w="7451725" h="4871720">
                  <a:moveTo>
                    <a:pt x="2484120" y="588772"/>
                  </a:moveTo>
                  <a:lnTo>
                    <a:pt x="2484120" y="744220"/>
                  </a:lnTo>
                </a:path>
                <a:path w="7451725" h="4871720">
                  <a:moveTo>
                    <a:pt x="2484120" y="206248"/>
                  </a:moveTo>
                  <a:lnTo>
                    <a:pt x="2484120" y="361696"/>
                  </a:lnTo>
                </a:path>
                <a:path w="7451725" h="4871720">
                  <a:moveTo>
                    <a:pt x="2484120" y="1734820"/>
                  </a:moveTo>
                  <a:lnTo>
                    <a:pt x="2484120" y="1891791"/>
                  </a:lnTo>
                </a:path>
                <a:path w="7451725" h="4871720">
                  <a:moveTo>
                    <a:pt x="2484120" y="1352296"/>
                  </a:moveTo>
                  <a:lnTo>
                    <a:pt x="2484120" y="1509268"/>
                  </a:lnTo>
                </a:path>
                <a:path w="7451725" h="4871720">
                  <a:moveTo>
                    <a:pt x="3311652" y="971296"/>
                  </a:moveTo>
                  <a:lnTo>
                    <a:pt x="3311652" y="1126744"/>
                  </a:lnTo>
                </a:path>
                <a:path w="7451725" h="4871720">
                  <a:moveTo>
                    <a:pt x="3311652" y="588772"/>
                  </a:moveTo>
                  <a:lnTo>
                    <a:pt x="3311652" y="744220"/>
                  </a:lnTo>
                </a:path>
                <a:path w="7451725" h="4871720">
                  <a:moveTo>
                    <a:pt x="3311652" y="3264916"/>
                  </a:moveTo>
                  <a:lnTo>
                    <a:pt x="3311652" y="3420364"/>
                  </a:lnTo>
                </a:path>
                <a:path w="7451725" h="4871720">
                  <a:moveTo>
                    <a:pt x="3311652" y="4028440"/>
                  </a:moveTo>
                  <a:lnTo>
                    <a:pt x="3311652" y="4184891"/>
                  </a:lnTo>
                </a:path>
                <a:path w="7451725" h="4871720">
                  <a:moveTo>
                    <a:pt x="3311652" y="4793488"/>
                  </a:moveTo>
                  <a:lnTo>
                    <a:pt x="3311652" y="4871415"/>
                  </a:lnTo>
                </a:path>
                <a:path w="7451725" h="4871720">
                  <a:moveTo>
                    <a:pt x="3311652" y="3645916"/>
                  </a:moveTo>
                  <a:lnTo>
                    <a:pt x="3311652" y="3802888"/>
                  </a:lnTo>
                </a:path>
                <a:path w="7451725" h="4871720">
                  <a:moveTo>
                    <a:pt x="3311652" y="2499868"/>
                  </a:moveTo>
                  <a:lnTo>
                    <a:pt x="3311652" y="2655316"/>
                  </a:lnTo>
                </a:path>
                <a:path w="7451725" h="4871720">
                  <a:moveTo>
                    <a:pt x="3311652" y="2117344"/>
                  </a:moveTo>
                  <a:lnTo>
                    <a:pt x="3311652" y="2272792"/>
                  </a:lnTo>
                </a:path>
                <a:path w="7451725" h="4871720">
                  <a:moveTo>
                    <a:pt x="3311652" y="2882392"/>
                  </a:moveTo>
                  <a:lnTo>
                    <a:pt x="3311652" y="3037840"/>
                  </a:lnTo>
                </a:path>
                <a:path w="7451725" h="4871720">
                  <a:moveTo>
                    <a:pt x="3311652" y="4411091"/>
                  </a:moveTo>
                  <a:lnTo>
                    <a:pt x="3311652" y="4567936"/>
                  </a:lnTo>
                </a:path>
                <a:path w="7451725" h="4871720">
                  <a:moveTo>
                    <a:pt x="3311652" y="1734820"/>
                  </a:moveTo>
                  <a:lnTo>
                    <a:pt x="3311652" y="1891791"/>
                  </a:lnTo>
                </a:path>
                <a:path w="7451725" h="4871720">
                  <a:moveTo>
                    <a:pt x="3311652" y="1352296"/>
                  </a:moveTo>
                  <a:lnTo>
                    <a:pt x="3311652" y="1509268"/>
                  </a:lnTo>
                </a:path>
                <a:path w="7451725" h="4871720">
                  <a:moveTo>
                    <a:pt x="3311652" y="206248"/>
                  </a:moveTo>
                  <a:lnTo>
                    <a:pt x="3311652" y="361696"/>
                  </a:lnTo>
                </a:path>
                <a:path w="7451725" h="4871720">
                  <a:moveTo>
                    <a:pt x="4139183" y="4028440"/>
                  </a:moveTo>
                  <a:lnTo>
                    <a:pt x="4139183" y="4184891"/>
                  </a:lnTo>
                </a:path>
                <a:path w="7451725" h="4871720">
                  <a:moveTo>
                    <a:pt x="4139183" y="971296"/>
                  </a:moveTo>
                  <a:lnTo>
                    <a:pt x="4139183" y="1126744"/>
                  </a:lnTo>
                </a:path>
                <a:path w="7451725" h="4871720">
                  <a:moveTo>
                    <a:pt x="4139183" y="588772"/>
                  </a:moveTo>
                  <a:lnTo>
                    <a:pt x="4139183" y="744220"/>
                  </a:lnTo>
                </a:path>
                <a:path w="7451725" h="4871720">
                  <a:moveTo>
                    <a:pt x="4139183" y="3264916"/>
                  </a:moveTo>
                  <a:lnTo>
                    <a:pt x="4139183" y="3420364"/>
                  </a:lnTo>
                </a:path>
                <a:path w="7451725" h="4871720">
                  <a:moveTo>
                    <a:pt x="4139183" y="2882392"/>
                  </a:moveTo>
                  <a:lnTo>
                    <a:pt x="4139183" y="3037840"/>
                  </a:lnTo>
                </a:path>
                <a:path w="7451725" h="4871720">
                  <a:moveTo>
                    <a:pt x="4139183" y="4411091"/>
                  </a:moveTo>
                  <a:lnTo>
                    <a:pt x="4139183" y="4567936"/>
                  </a:lnTo>
                </a:path>
                <a:path w="7451725" h="4871720">
                  <a:moveTo>
                    <a:pt x="4139183" y="2499868"/>
                  </a:moveTo>
                  <a:lnTo>
                    <a:pt x="4139183" y="2655316"/>
                  </a:lnTo>
                </a:path>
                <a:path w="7451725" h="4871720">
                  <a:moveTo>
                    <a:pt x="4139183" y="2117344"/>
                  </a:moveTo>
                  <a:lnTo>
                    <a:pt x="4139183" y="2272792"/>
                  </a:lnTo>
                </a:path>
                <a:path w="7451725" h="4871720">
                  <a:moveTo>
                    <a:pt x="4139183" y="4793488"/>
                  </a:moveTo>
                  <a:lnTo>
                    <a:pt x="4139183" y="4871415"/>
                  </a:lnTo>
                </a:path>
                <a:path w="7451725" h="4871720">
                  <a:moveTo>
                    <a:pt x="4139183" y="3645916"/>
                  </a:moveTo>
                  <a:lnTo>
                    <a:pt x="4139183" y="3802888"/>
                  </a:lnTo>
                </a:path>
                <a:path w="7451725" h="4871720">
                  <a:moveTo>
                    <a:pt x="4139183" y="1352296"/>
                  </a:moveTo>
                  <a:lnTo>
                    <a:pt x="4139183" y="1509268"/>
                  </a:lnTo>
                </a:path>
                <a:path w="7451725" h="4871720">
                  <a:moveTo>
                    <a:pt x="4139183" y="206248"/>
                  </a:moveTo>
                  <a:lnTo>
                    <a:pt x="4139183" y="361696"/>
                  </a:lnTo>
                </a:path>
                <a:path w="7451725" h="4871720">
                  <a:moveTo>
                    <a:pt x="4139183" y="1734820"/>
                  </a:moveTo>
                  <a:lnTo>
                    <a:pt x="4139183" y="1891791"/>
                  </a:lnTo>
                </a:path>
                <a:path w="7451725" h="4871720">
                  <a:moveTo>
                    <a:pt x="4968239" y="2882392"/>
                  </a:moveTo>
                  <a:lnTo>
                    <a:pt x="4968239" y="3037840"/>
                  </a:lnTo>
                </a:path>
                <a:path w="7451725" h="4871720">
                  <a:moveTo>
                    <a:pt x="4968239" y="588772"/>
                  </a:moveTo>
                  <a:lnTo>
                    <a:pt x="4968239" y="744220"/>
                  </a:lnTo>
                </a:path>
                <a:path w="7451725" h="4871720">
                  <a:moveTo>
                    <a:pt x="4968239" y="971296"/>
                  </a:moveTo>
                  <a:lnTo>
                    <a:pt x="4968239" y="1126744"/>
                  </a:lnTo>
                </a:path>
                <a:path w="7451725" h="4871720">
                  <a:moveTo>
                    <a:pt x="4968239" y="4411091"/>
                  </a:moveTo>
                  <a:lnTo>
                    <a:pt x="4968239" y="4567936"/>
                  </a:lnTo>
                </a:path>
                <a:path w="7451725" h="4871720">
                  <a:moveTo>
                    <a:pt x="4968239" y="4028440"/>
                  </a:moveTo>
                  <a:lnTo>
                    <a:pt x="4968239" y="4184891"/>
                  </a:lnTo>
                </a:path>
                <a:path w="7451725" h="4871720">
                  <a:moveTo>
                    <a:pt x="4968239" y="4793488"/>
                  </a:moveTo>
                  <a:lnTo>
                    <a:pt x="4968239" y="4871415"/>
                  </a:lnTo>
                </a:path>
                <a:path w="7451725" h="4871720">
                  <a:moveTo>
                    <a:pt x="4968239" y="3645916"/>
                  </a:moveTo>
                  <a:lnTo>
                    <a:pt x="4968239" y="3802888"/>
                  </a:lnTo>
                </a:path>
                <a:path w="7451725" h="4871720">
                  <a:moveTo>
                    <a:pt x="4968239" y="2499868"/>
                  </a:moveTo>
                  <a:lnTo>
                    <a:pt x="4968239" y="2655316"/>
                  </a:lnTo>
                </a:path>
                <a:path w="7451725" h="4871720">
                  <a:moveTo>
                    <a:pt x="4968239" y="2117344"/>
                  </a:moveTo>
                  <a:lnTo>
                    <a:pt x="4968239" y="2272792"/>
                  </a:lnTo>
                </a:path>
                <a:path w="7451725" h="4871720">
                  <a:moveTo>
                    <a:pt x="4968239" y="3264916"/>
                  </a:moveTo>
                  <a:lnTo>
                    <a:pt x="4968239" y="3420364"/>
                  </a:lnTo>
                </a:path>
                <a:path w="7451725" h="4871720">
                  <a:moveTo>
                    <a:pt x="4968239" y="1352296"/>
                  </a:moveTo>
                  <a:lnTo>
                    <a:pt x="4968239" y="1509268"/>
                  </a:lnTo>
                </a:path>
                <a:path w="7451725" h="4871720">
                  <a:moveTo>
                    <a:pt x="4968239" y="206248"/>
                  </a:moveTo>
                  <a:lnTo>
                    <a:pt x="4968239" y="361696"/>
                  </a:lnTo>
                </a:path>
                <a:path w="7451725" h="4871720">
                  <a:moveTo>
                    <a:pt x="4968239" y="1734820"/>
                  </a:moveTo>
                  <a:lnTo>
                    <a:pt x="4968239" y="1891791"/>
                  </a:lnTo>
                </a:path>
                <a:path w="7451725" h="4871720">
                  <a:moveTo>
                    <a:pt x="5795772" y="971296"/>
                  </a:moveTo>
                  <a:lnTo>
                    <a:pt x="5795772" y="1126744"/>
                  </a:lnTo>
                </a:path>
                <a:path w="7451725" h="4871720">
                  <a:moveTo>
                    <a:pt x="5795772" y="4411091"/>
                  </a:moveTo>
                  <a:lnTo>
                    <a:pt x="5795772" y="4567936"/>
                  </a:lnTo>
                </a:path>
                <a:path w="7451725" h="4871720">
                  <a:moveTo>
                    <a:pt x="5795772" y="4028440"/>
                  </a:moveTo>
                  <a:lnTo>
                    <a:pt x="5795772" y="4184891"/>
                  </a:lnTo>
                </a:path>
                <a:path w="7451725" h="4871720">
                  <a:moveTo>
                    <a:pt x="5795772" y="4793488"/>
                  </a:moveTo>
                  <a:lnTo>
                    <a:pt x="5795772" y="4871415"/>
                  </a:lnTo>
                </a:path>
                <a:path w="7451725" h="4871720">
                  <a:moveTo>
                    <a:pt x="5795772" y="3645916"/>
                  </a:moveTo>
                  <a:lnTo>
                    <a:pt x="5795772" y="3802888"/>
                  </a:lnTo>
                </a:path>
                <a:path w="7451725" h="4871720">
                  <a:moveTo>
                    <a:pt x="5795772" y="3264916"/>
                  </a:moveTo>
                  <a:lnTo>
                    <a:pt x="5795772" y="3420364"/>
                  </a:lnTo>
                </a:path>
                <a:path w="7451725" h="4871720">
                  <a:moveTo>
                    <a:pt x="5795772" y="2882392"/>
                  </a:moveTo>
                  <a:lnTo>
                    <a:pt x="5795772" y="3037840"/>
                  </a:lnTo>
                </a:path>
                <a:path w="7451725" h="4871720">
                  <a:moveTo>
                    <a:pt x="5795772" y="2499868"/>
                  </a:moveTo>
                  <a:lnTo>
                    <a:pt x="5795772" y="2655316"/>
                  </a:lnTo>
                </a:path>
                <a:path w="7451725" h="4871720">
                  <a:moveTo>
                    <a:pt x="5795772" y="2117344"/>
                  </a:moveTo>
                  <a:lnTo>
                    <a:pt x="5795772" y="2272792"/>
                  </a:lnTo>
                </a:path>
                <a:path w="7451725" h="4871720">
                  <a:moveTo>
                    <a:pt x="5795772" y="588772"/>
                  </a:moveTo>
                  <a:lnTo>
                    <a:pt x="5795772" y="744220"/>
                  </a:lnTo>
                </a:path>
                <a:path w="7451725" h="4871720">
                  <a:moveTo>
                    <a:pt x="5795772" y="1352296"/>
                  </a:moveTo>
                  <a:lnTo>
                    <a:pt x="5795772" y="1509268"/>
                  </a:lnTo>
                </a:path>
                <a:path w="7451725" h="4871720">
                  <a:moveTo>
                    <a:pt x="5795772" y="206248"/>
                  </a:moveTo>
                  <a:lnTo>
                    <a:pt x="5795772" y="361696"/>
                  </a:lnTo>
                </a:path>
                <a:path w="7451725" h="4871720">
                  <a:moveTo>
                    <a:pt x="5795772" y="1734820"/>
                  </a:moveTo>
                  <a:lnTo>
                    <a:pt x="5795772" y="1891791"/>
                  </a:lnTo>
                </a:path>
                <a:path w="7451725" h="4871720">
                  <a:moveTo>
                    <a:pt x="6623304" y="2882392"/>
                  </a:moveTo>
                  <a:lnTo>
                    <a:pt x="6623304" y="3037840"/>
                  </a:lnTo>
                </a:path>
                <a:path w="7451725" h="4871720">
                  <a:moveTo>
                    <a:pt x="6623304" y="971296"/>
                  </a:moveTo>
                  <a:lnTo>
                    <a:pt x="6623304" y="1126744"/>
                  </a:lnTo>
                </a:path>
                <a:path w="7451725" h="4871720">
                  <a:moveTo>
                    <a:pt x="6623304" y="3264916"/>
                  </a:moveTo>
                  <a:lnTo>
                    <a:pt x="6623304" y="3420364"/>
                  </a:lnTo>
                </a:path>
                <a:path w="7451725" h="4871720">
                  <a:moveTo>
                    <a:pt x="6623304" y="4411091"/>
                  </a:moveTo>
                  <a:lnTo>
                    <a:pt x="6623304" y="4567936"/>
                  </a:lnTo>
                </a:path>
                <a:path w="7451725" h="4871720">
                  <a:moveTo>
                    <a:pt x="6623304" y="4028440"/>
                  </a:moveTo>
                  <a:lnTo>
                    <a:pt x="6623304" y="4184891"/>
                  </a:lnTo>
                </a:path>
                <a:path w="7451725" h="4871720">
                  <a:moveTo>
                    <a:pt x="6623304" y="4793488"/>
                  </a:moveTo>
                  <a:lnTo>
                    <a:pt x="6623304" y="4871415"/>
                  </a:lnTo>
                </a:path>
                <a:path w="7451725" h="4871720">
                  <a:moveTo>
                    <a:pt x="6623304" y="3645916"/>
                  </a:moveTo>
                  <a:lnTo>
                    <a:pt x="6623304" y="3802888"/>
                  </a:lnTo>
                </a:path>
                <a:path w="7451725" h="4871720">
                  <a:moveTo>
                    <a:pt x="6623304" y="2499868"/>
                  </a:moveTo>
                  <a:lnTo>
                    <a:pt x="6623304" y="2655316"/>
                  </a:lnTo>
                </a:path>
                <a:path w="7451725" h="4871720">
                  <a:moveTo>
                    <a:pt x="6623304" y="2117344"/>
                  </a:moveTo>
                  <a:lnTo>
                    <a:pt x="6623304" y="2272792"/>
                  </a:lnTo>
                </a:path>
                <a:path w="7451725" h="4871720">
                  <a:moveTo>
                    <a:pt x="6623304" y="588772"/>
                  </a:moveTo>
                  <a:lnTo>
                    <a:pt x="6623304" y="744220"/>
                  </a:lnTo>
                </a:path>
                <a:path w="7451725" h="4871720">
                  <a:moveTo>
                    <a:pt x="6623304" y="1734820"/>
                  </a:moveTo>
                  <a:lnTo>
                    <a:pt x="6623304" y="1891791"/>
                  </a:lnTo>
                </a:path>
                <a:path w="7451725" h="4871720">
                  <a:moveTo>
                    <a:pt x="6623304" y="1352296"/>
                  </a:moveTo>
                  <a:lnTo>
                    <a:pt x="6623304" y="1509268"/>
                  </a:lnTo>
                </a:path>
                <a:path w="7451725" h="4871720">
                  <a:moveTo>
                    <a:pt x="6623304" y="206248"/>
                  </a:moveTo>
                  <a:lnTo>
                    <a:pt x="6623304" y="361696"/>
                  </a:lnTo>
                </a:path>
                <a:path w="7451725" h="4871720">
                  <a:moveTo>
                    <a:pt x="7451598" y="0"/>
                  </a:moveTo>
                  <a:lnTo>
                    <a:pt x="7451598" y="487141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95523" y="5656567"/>
              <a:ext cx="1638935" cy="226695"/>
            </a:xfrm>
            <a:custGeom>
              <a:avLst/>
              <a:gdLst/>
              <a:ahLst/>
              <a:cxnLst/>
              <a:rect l="l" t="t" r="r" b="b"/>
              <a:pathLst>
                <a:path w="1638935" h="226695">
                  <a:moveTo>
                    <a:pt x="1638680" y="0"/>
                  </a:moveTo>
                  <a:lnTo>
                    <a:pt x="0" y="0"/>
                  </a:lnTo>
                  <a:lnTo>
                    <a:pt x="0" y="226199"/>
                  </a:lnTo>
                  <a:lnTo>
                    <a:pt x="1638680" y="226199"/>
                  </a:lnTo>
                  <a:lnTo>
                    <a:pt x="163868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295523" y="5656567"/>
              <a:ext cx="1638935" cy="226695"/>
            </a:xfrm>
            <a:custGeom>
              <a:avLst/>
              <a:gdLst/>
              <a:ahLst/>
              <a:cxnLst/>
              <a:rect l="l" t="t" r="r" b="b"/>
              <a:pathLst>
                <a:path w="1638935" h="226695">
                  <a:moveTo>
                    <a:pt x="0" y="226199"/>
                  </a:moveTo>
                  <a:lnTo>
                    <a:pt x="1638680" y="226199"/>
                  </a:lnTo>
                  <a:lnTo>
                    <a:pt x="1638680" y="0"/>
                  </a:lnTo>
                  <a:lnTo>
                    <a:pt x="0" y="0"/>
                  </a:lnTo>
                  <a:lnTo>
                    <a:pt x="0" y="22619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95523" y="1471675"/>
              <a:ext cx="3506470" cy="4793615"/>
            </a:xfrm>
            <a:custGeom>
              <a:avLst/>
              <a:gdLst/>
              <a:ahLst/>
              <a:cxnLst/>
              <a:rect l="l" t="t" r="r" b="b"/>
              <a:pathLst>
                <a:path w="3506470" h="4793615">
                  <a:moveTo>
                    <a:pt x="845185" y="1891792"/>
                  </a:moveTo>
                  <a:lnTo>
                    <a:pt x="0" y="1891792"/>
                  </a:lnTo>
                  <a:lnTo>
                    <a:pt x="0" y="2117356"/>
                  </a:lnTo>
                  <a:lnTo>
                    <a:pt x="845185" y="2117356"/>
                  </a:lnTo>
                  <a:lnTo>
                    <a:pt x="845185" y="1891792"/>
                  </a:lnTo>
                  <a:close/>
                </a:path>
                <a:path w="3506470" h="4793615">
                  <a:moveTo>
                    <a:pt x="1061593" y="3802888"/>
                  </a:moveTo>
                  <a:lnTo>
                    <a:pt x="0" y="3802888"/>
                  </a:lnTo>
                  <a:lnTo>
                    <a:pt x="0" y="4028440"/>
                  </a:lnTo>
                  <a:lnTo>
                    <a:pt x="1061593" y="4028440"/>
                  </a:lnTo>
                  <a:lnTo>
                    <a:pt x="1061593" y="3802888"/>
                  </a:lnTo>
                  <a:close/>
                </a:path>
                <a:path w="3506470" h="4793615">
                  <a:moveTo>
                    <a:pt x="1073785" y="3420364"/>
                  </a:moveTo>
                  <a:lnTo>
                    <a:pt x="0" y="3420364"/>
                  </a:lnTo>
                  <a:lnTo>
                    <a:pt x="0" y="3645916"/>
                  </a:lnTo>
                  <a:lnTo>
                    <a:pt x="1073785" y="3645916"/>
                  </a:lnTo>
                  <a:lnTo>
                    <a:pt x="1073785" y="3420364"/>
                  </a:lnTo>
                  <a:close/>
                </a:path>
                <a:path w="3506470" h="4793615">
                  <a:moveTo>
                    <a:pt x="1159129" y="361696"/>
                  </a:moveTo>
                  <a:lnTo>
                    <a:pt x="0" y="361696"/>
                  </a:lnTo>
                  <a:lnTo>
                    <a:pt x="0" y="588772"/>
                  </a:lnTo>
                  <a:lnTo>
                    <a:pt x="1159129" y="588772"/>
                  </a:lnTo>
                  <a:lnTo>
                    <a:pt x="1159129" y="361696"/>
                  </a:lnTo>
                  <a:close/>
                </a:path>
                <a:path w="3506470" h="4793615">
                  <a:moveTo>
                    <a:pt x="1459357" y="1126744"/>
                  </a:moveTo>
                  <a:lnTo>
                    <a:pt x="0" y="1126744"/>
                  </a:lnTo>
                  <a:lnTo>
                    <a:pt x="0" y="1352296"/>
                  </a:lnTo>
                  <a:lnTo>
                    <a:pt x="1459357" y="1352296"/>
                  </a:lnTo>
                  <a:lnTo>
                    <a:pt x="1459357" y="1126744"/>
                  </a:lnTo>
                  <a:close/>
                </a:path>
                <a:path w="3506470" h="4793615">
                  <a:moveTo>
                    <a:pt x="1540129" y="1509268"/>
                  </a:moveTo>
                  <a:lnTo>
                    <a:pt x="0" y="1509268"/>
                  </a:lnTo>
                  <a:lnTo>
                    <a:pt x="0" y="1734820"/>
                  </a:lnTo>
                  <a:lnTo>
                    <a:pt x="1540129" y="1734820"/>
                  </a:lnTo>
                  <a:lnTo>
                    <a:pt x="1540129" y="1509268"/>
                  </a:lnTo>
                  <a:close/>
                </a:path>
                <a:path w="3506470" h="4793615">
                  <a:moveTo>
                    <a:pt x="1876933" y="3037840"/>
                  </a:moveTo>
                  <a:lnTo>
                    <a:pt x="0" y="3037840"/>
                  </a:lnTo>
                  <a:lnTo>
                    <a:pt x="0" y="3264916"/>
                  </a:lnTo>
                  <a:lnTo>
                    <a:pt x="1876933" y="3264916"/>
                  </a:lnTo>
                  <a:lnTo>
                    <a:pt x="1876933" y="3037840"/>
                  </a:lnTo>
                  <a:close/>
                </a:path>
                <a:path w="3506470" h="4793615">
                  <a:moveTo>
                    <a:pt x="1881505" y="2655316"/>
                  </a:moveTo>
                  <a:lnTo>
                    <a:pt x="0" y="2655316"/>
                  </a:lnTo>
                  <a:lnTo>
                    <a:pt x="0" y="2882392"/>
                  </a:lnTo>
                  <a:lnTo>
                    <a:pt x="1881505" y="2882392"/>
                  </a:lnTo>
                  <a:lnTo>
                    <a:pt x="1881505" y="2655316"/>
                  </a:lnTo>
                  <a:close/>
                </a:path>
                <a:path w="3506470" h="4793615">
                  <a:moveTo>
                    <a:pt x="1881505" y="0"/>
                  </a:moveTo>
                  <a:lnTo>
                    <a:pt x="0" y="0"/>
                  </a:lnTo>
                  <a:lnTo>
                    <a:pt x="0" y="206248"/>
                  </a:lnTo>
                  <a:lnTo>
                    <a:pt x="1881505" y="206248"/>
                  </a:lnTo>
                  <a:lnTo>
                    <a:pt x="1881505" y="0"/>
                  </a:lnTo>
                  <a:close/>
                </a:path>
                <a:path w="3506470" h="4793615">
                  <a:moveTo>
                    <a:pt x="1884553" y="4567936"/>
                  </a:moveTo>
                  <a:lnTo>
                    <a:pt x="0" y="4567936"/>
                  </a:lnTo>
                  <a:lnTo>
                    <a:pt x="0" y="4793488"/>
                  </a:lnTo>
                  <a:lnTo>
                    <a:pt x="1884553" y="4793488"/>
                  </a:lnTo>
                  <a:lnTo>
                    <a:pt x="1884553" y="4567936"/>
                  </a:lnTo>
                  <a:close/>
                </a:path>
                <a:path w="3506470" h="4793615">
                  <a:moveTo>
                    <a:pt x="2148205" y="2272792"/>
                  </a:moveTo>
                  <a:lnTo>
                    <a:pt x="0" y="2272792"/>
                  </a:lnTo>
                  <a:lnTo>
                    <a:pt x="0" y="2499868"/>
                  </a:lnTo>
                  <a:lnTo>
                    <a:pt x="2148205" y="2499868"/>
                  </a:lnTo>
                  <a:lnTo>
                    <a:pt x="2148205" y="2272792"/>
                  </a:lnTo>
                  <a:close/>
                </a:path>
                <a:path w="3506470" h="4793615">
                  <a:moveTo>
                    <a:pt x="3506089" y="744220"/>
                  </a:moveTo>
                  <a:lnTo>
                    <a:pt x="0" y="744220"/>
                  </a:lnTo>
                  <a:lnTo>
                    <a:pt x="0" y="971296"/>
                  </a:lnTo>
                  <a:lnTo>
                    <a:pt x="3506089" y="971296"/>
                  </a:lnTo>
                  <a:lnTo>
                    <a:pt x="3506089" y="74422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95523" y="1450847"/>
              <a:ext cx="3506470" cy="4814570"/>
            </a:xfrm>
            <a:custGeom>
              <a:avLst/>
              <a:gdLst/>
              <a:ahLst/>
              <a:cxnLst/>
              <a:rect l="l" t="t" r="r" b="b"/>
              <a:pathLst>
                <a:path w="3506470" h="4814570">
                  <a:moveTo>
                    <a:pt x="1884552" y="4814316"/>
                  </a:moveTo>
                  <a:lnTo>
                    <a:pt x="0" y="4814316"/>
                  </a:lnTo>
                  <a:lnTo>
                    <a:pt x="0" y="4588764"/>
                  </a:lnTo>
                  <a:lnTo>
                    <a:pt x="1884552" y="4588764"/>
                  </a:lnTo>
                  <a:lnTo>
                    <a:pt x="1884552" y="4814316"/>
                  </a:lnTo>
                  <a:close/>
                </a:path>
                <a:path w="3506470" h="4814570">
                  <a:moveTo>
                    <a:pt x="1061592" y="4049267"/>
                  </a:moveTo>
                  <a:lnTo>
                    <a:pt x="0" y="4049267"/>
                  </a:lnTo>
                  <a:lnTo>
                    <a:pt x="0" y="3823716"/>
                  </a:lnTo>
                  <a:lnTo>
                    <a:pt x="1061592" y="3823716"/>
                  </a:lnTo>
                  <a:lnTo>
                    <a:pt x="1061592" y="4049267"/>
                  </a:lnTo>
                  <a:close/>
                </a:path>
                <a:path w="3506470" h="4814570">
                  <a:moveTo>
                    <a:pt x="1073785" y="3666744"/>
                  </a:moveTo>
                  <a:lnTo>
                    <a:pt x="0" y="3666744"/>
                  </a:lnTo>
                  <a:lnTo>
                    <a:pt x="0" y="3441191"/>
                  </a:lnTo>
                  <a:lnTo>
                    <a:pt x="1073785" y="3441191"/>
                  </a:lnTo>
                  <a:lnTo>
                    <a:pt x="1073785" y="3666744"/>
                  </a:lnTo>
                  <a:close/>
                </a:path>
                <a:path w="3506470" h="4814570">
                  <a:moveTo>
                    <a:pt x="1876932" y="3285744"/>
                  </a:moveTo>
                  <a:lnTo>
                    <a:pt x="0" y="3285744"/>
                  </a:lnTo>
                  <a:lnTo>
                    <a:pt x="0" y="3058668"/>
                  </a:lnTo>
                  <a:lnTo>
                    <a:pt x="1876932" y="3058668"/>
                  </a:lnTo>
                  <a:lnTo>
                    <a:pt x="1876932" y="3285744"/>
                  </a:lnTo>
                  <a:close/>
                </a:path>
                <a:path w="3506470" h="4814570">
                  <a:moveTo>
                    <a:pt x="1881504" y="2903220"/>
                  </a:moveTo>
                  <a:lnTo>
                    <a:pt x="0" y="2903220"/>
                  </a:lnTo>
                  <a:lnTo>
                    <a:pt x="0" y="2676144"/>
                  </a:lnTo>
                  <a:lnTo>
                    <a:pt x="1881504" y="2676144"/>
                  </a:lnTo>
                  <a:lnTo>
                    <a:pt x="1881504" y="2903220"/>
                  </a:lnTo>
                  <a:close/>
                </a:path>
                <a:path w="3506470" h="4814570">
                  <a:moveTo>
                    <a:pt x="2148204" y="2520696"/>
                  </a:moveTo>
                  <a:lnTo>
                    <a:pt x="0" y="2520696"/>
                  </a:lnTo>
                  <a:lnTo>
                    <a:pt x="0" y="2293620"/>
                  </a:lnTo>
                  <a:lnTo>
                    <a:pt x="2148204" y="2293620"/>
                  </a:lnTo>
                  <a:lnTo>
                    <a:pt x="2148204" y="2520696"/>
                  </a:lnTo>
                  <a:close/>
                </a:path>
                <a:path w="3506470" h="4814570">
                  <a:moveTo>
                    <a:pt x="845185" y="2138172"/>
                  </a:moveTo>
                  <a:lnTo>
                    <a:pt x="0" y="2138172"/>
                  </a:lnTo>
                  <a:lnTo>
                    <a:pt x="0" y="1912619"/>
                  </a:lnTo>
                  <a:lnTo>
                    <a:pt x="845185" y="1912619"/>
                  </a:lnTo>
                  <a:lnTo>
                    <a:pt x="845185" y="2138172"/>
                  </a:lnTo>
                  <a:close/>
                </a:path>
                <a:path w="3506470" h="4814570">
                  <a:moveTo>
                    <a:pt x="1540128" y="1755648"/>
                  </a:moveTo>
                  <a:lnTo>
                    <a:pt x="0" y="1755648"/>
                  </a:lnTo>
                  <a:lnTo>
                    <a:pt x="0" y="1530096"/>
                  </a:lnTo>
                  <a:lnTo>
                    <a:pt x="1540128" y="1530096"/>
                  </a:lnTo>
                  <a:lnTo>
                    <a:pt x="1540128" y="1755648"/>
                  </a:lnTo>
                  <a:close/>
                </a:path>
                <a:path w="3506470" h="4814570">
                  <a:moveTo>
                    <a:pt x="1459356" y="1373124"/>
                  </a:moveTo>
                  <a:lnTo>
                    <a:pt x="0" y="1373124"/>
                  </a:lnTo>
                  <a:lnTo>
                    <a:pt x="0" y="1147572"/>
                  </a:lnTo>
                  <a:lnTo>
                    <a:pt x="1459356" y="1147572"/>
                  </a:lnTo>
                  <a:lnTo>
                    <a:pt x="1459356" y="1373124"/>
                  </a:lnTo>
                  <a:close/>
                </a:path>
                <a:path w="3506470" h="4814570">
                  <a:moveTo>
                    <a:pt x="3506088" y="992124"/>
                  </a:moveTo>
                  <a:lnTo>
                    <a:pt x="0" y="992124"/>
                  </a:lnTo>
                  <a:lnTo>
                    <a:pt x="0" y="765048"/>
                  </a:lnTo>
                  <a:lnTo>
                    <a:pt x="3506088" y="765048"/>
                  </a:lnTo>
                  <a:lnTo>
                    <a:pt x="3506088" y="992124"/>
                  </a:lnTo>
                  <a:close/>
                </a:path>
                <a:path w="3506470" h="4814570">
                  <a:moveTo>
                    <a:pt x="1159128" y="609600"/>
                  </a:moveTo>
                  <a:lnTo>
                    <a:pt x="0" y="609600"/>
                  </a:lnTo>
                  <a:lnTo>
                    <a:pt x="0" y="382524"/>
                  </a:lnTo>
                  <a:lnTo>
                    <a:pt x="1159128" y="382524"/>
                  </a:lnTo>
                  <a:lnTo>
                    <a:pt x="1159128" y="609600"/>
                  </a:lnTo>
                  <a:close/>
                </a:path>
                <a:path w="3506470" h="4814570">
                  <a:moveTo>
                    <a:pt x="1881504" y="227075"/>
                  </a:moveTo>
                  <a:lnTo>
                    <a:pt x="0" y="227075"/>
                  </a:lnTo>
                  <a:lnTo>
                    <a:pt x="0" y="0"/>
                  </a:lnTo>
                  <a:lnTo>
                    <a:pt x="1881504" y="0"/>
                  </a:lnTo>
                  <a:lnTo>
                    <a:pt x="1881504" y="227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34330" y="5656567"/>
              <a:ext cx="2329180" cy="226695"/>
            </a:xfrm>
            <a:custGeom>
              <a:avLst/>
              <a:gdLst/>
              <a:ahLst/>
              <a:cxnLst/>
              <a:rect l="l" t="t" r="r" b="b"/>
              <a:pathLst>
                <a:path w="2329179" h="226695">
                  <a:moveTo>
                    <a:pt x="2328799" y="0"/>
                  </a:moveTo>
                  <a:lnTo>
                    <a:pt x="0" y="0"/>
                  </a:lnTo>
                  <a:lnTo>
                    <a:pt x="0" y="226199"/>
                  </a:lnTo>
                  <a:lnTo>
                    <a:pt x="2328799" y="226199"/>
                  </a:lnTo>
                  <a:lnTo>
                    <a:pt x="2328799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34330" y="5656567"/>
              <a:ext cx="2329180" cy="226695"/>
            </a:xfrm>
            <a:custGeom>
              <a:avLst/>
              <a:gdLst/>
              <a:ahLst/>
              <a:cxnLst/>
              <a:rect l="l" t="t" r="r" b="b"/>
              <a:pathLst>
                <a:path w="2329179" h="226695">
                  <a:moveTo>
                    <a:pt x="0" y="226199"/>
                  </a:moveTo>
                  <a:lnTo>
                    <a:pt x="2328799" y="226199"/>
                  </a:lnTo>
                  <a:lnTo>
                    <a:pt x="2328799" y="0"/>
                  </a:lnTo>
                  <a:lnTo>
                    <a:pt x="0" y="0"/>
                  </a:lnTo>
                  <a:lnTo>
                    <a:pt x="0" y="2261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40708" y="1471675"/>
              <a:ext cx="4810125" cy="4793615"/>
            </a:xfrm>
            <a:custGeom>
              <a:avLst/>
              <a:gdLst/>
              <a:ahLst/>
              <a:cxnLst/>
              <a:rect l="l" t="t" r="r" b="b"/>
              <a:pathLst>
                <a:path w="4810125" h="4793615">
                  <a:moveTo>
                    <a:pt x="1690116" y="1891792"/>
                  </a:moveTo>
                  <a:lnTo>
                    <a:pt x="0" y="1891792"/>
                  </a:lnTo>
                  <a:lnTo>
                    <a:pt x="0" y="2117356"/>
                  </a:lnTo>
                  <a:lnTo>
                    <a:pt x="1690116" y="2117356"/>
                  </a:lnTo>
                  <a:lnTo>
                    <a:pt x="1690116" y="1891792"/>
                  </a:lnTo>
                  <a:close/>
                </a:path>
                <a:path w="4810125" h="4793615">
                  <a:moveTo>
                    <a:pt x="1964436" y="361696"/>
                  </a:moveTo>
                  <a:lnTo>
                    <a:pt x="313944" y="361696"/>
                  </a:lnTo>
                  <a:lnTo>
                    <a:pt x="313944" y="588772"/>
                  </a:lnTo>
                  <a:lnTo>
                    <a:pt x="1964436" y="588772"/>
                  </a:lnTo>
                  <a:lnTo>
                    <a:pt x="1964436" y="361696"/>
                  </a:lnTo>
                  <a:close/>
                </a:path>
                <a:path w="4810125" h="4793615">
                  <a:moveTo>
                    <a:pt x="2055876" y="3802888"/>
                  </a:moveTo>
                  <a:lnTo>
                    <a:pt x="216408" y="3802888"/>
                  </a:lnTo>
                  <a:lnTo>
                    <a:pt x="216408" y="4028440"/>
                  </a:lnTo>
                  <a:lnTo>
                    <a:pt x="2055876" y="4028440"/>
                  </a:lnTo>
                  <a:lnTo>
                    <a:pt x="2055876" y="3802888"/>
                  </a:lnTo>
                  <a:close/>
                </a:path>
                <a:path w="4810125" h="4793615">
                  <a:moveTo>
                    <a:pt x="2189988" y="1126744"/>
                  </a:moveTo>
                  <a:lnTo>
                    <a:pt x="614172" y="1126744"/>
                  </a:lnTo>
                  <a:lnTo>
                    <a:pt x="614172" y="1352296"/>
                  </a:lnTo>
                  <a:lnTo>
                    <a:pt x="2189988" y="1352296"/>
                  </a:lnTo>
                  <a:lnTo>
                    <a:pt x="2189988" y="1126744"/>
                  </a:lnTo>
                  <a:close/>
                </a:path>
                <a:path w="4810125" h="4793615">
                  <a:moveTo>
                    <a:pt x="2331720" y="1509268"/>
                  </a:moveTo>
                  <a:lnTo>
                    <a:pt x="694944" y="1509268"/>
                  </a:lnTo>
                  <a:lnTo>
                    <a:pt x="694944" y="1734820"/>
                  </a:lnTo>
                  <a:lnTo>
                    <a:pt x="2331720" y="1734820"/>
                  </a:lnTo>
                  <a:lnTo>
                    <a:pt x="2331720" y="1509268"/>
                  </a:lnTo>
                  <a:close/>
                </a:path>
                <a:path w="4810125" h="4793615">
                  <a:moveTo>
                    <a:pt x="2528316" y="3420364"/>
                  </a:moveTo>
                  <a:lnTo>
                    <a:pt x="228600" y="3420364"/>
                  </a:lnTo>
                  <a:lnTo>
                    <a:pt x="228600" y="3645916"/>
                  </a:lnTo>
                  <a:lnTo>
                    <a:pt x="2528316" y="3645916"/>
                  </a:lnTo>
                  <a:lnTo>
                    <a:pt x="2528316" y="3420364"/>
                  </a:lnTo>
                  <a:close/>
                </a:path>
                <a:path w="4810125" h="4793615">
                  <a:moveTo>
                    <a:pt x="2839212" y="2655316"/>
                  </a:moveTo>
                  <a:lnTo>
                    <a:pt x="1036320" y="2655316"/>
                  </a:lnTo>
                  <a:lnTo>
                    <a:pt x="1036320" y="2882392"/>
                  </a:lnTo>
                  <a:lnTo>
                    <a:pt x="2839212" y="2882392"/>
                  </a:lnTo>
                  <a:lnTo>
                    <a:pt x="2839212" y="2655316"/>
                  </a:lnTo>
                  <a:close/>
                </a:path>
                <a:path w="4810125" h="4793615">
                  <a:moveTo>
                    <a:pt x="2839212" y="0"/>
                  </a:moveTo>
                  <a:lnTo>
                    <a:pt x="1036320" y="0"/>
                  </a:lnTo>
                  <a:lnTo>
                    <a:pt x="1036320" y="206248"/>
                  </a:lnTo>
                  <a:lnTo>
                    <a:pt x="2839212" y="206248"/>
                  </a:lnTo>
                  <a:lnTo>
                    <a:pt x="2839212" y="0"/>
                  </a:lnTo>
                  <a:close/>
                </a:path>
                <a:path w="4810125" h="4793615">
                  <a:moveTo>
                    <a:pt x="2924556" y="4567936"/>
                  </a:moveTo>
                  <a:lnTo>
                    <a:pt x="1039368" y="4567936"/>
                  </a:lnTo>
                  <a:lnTo>
                    <a:pt x="1039368" y="4793488"/>
                  </a:lnTo>
                  <a:lnTo>
                    <a:pt x="2924556" y="4793488"/>
                  </a:lnTo>
                  <a:lnTo>
                    <a:pt x="2924556" y="4567936"/>
                  </a:lnTo>
                  <a:close/>
                </a:path>
                <a:path w="4810125" h="4793615">
                  <a:moveTo>
                    <a:pt x="2929128" y="2272792"/>
                  </a:moveTo>
                  <a:lnTo>
                    <a:pt x="1303020" y="2272792"/>
                  </a:lnTo>
                  <a:lnTo>
                    <a:pt x="1303020" y="2499868"/>
                  </a:lnTo>
                  <a:lnTo>
                    <a:pt x="2929128" y="2499868"/>
                  </a:lnTo>
                  <a:lnTo>
                    <a:pt x="2929128" y="2272792"/>
                  </a:lnTo>
                  <a:close/>
                </a:path>
                <a:path w="4810125" h="4793615">
                  <a:moveTo>
                    <a:pt x="3240024" y="3037840"/>
                  </a:moveTo>
                  <a:lnTo>
                    <a:pt x="1031748" y="3037840"/>
                  </a:lnTo>
                  <a:lnTo>
                    <a:pt x="1031748" y="3264916"/>
                  </a:lnTo>
                  <a:lnTo>
                    <a:pt x="3240024" y="3264916"/>
                  </a:lnTo>
                  <a:lnTo>
                    <a:pt x="3240024" y="3037840"/>
                  </a:lnTo>
                  <a:close/>
                </a:path>
                <a:path w="4810125" h="4793615">
                  <a:moveTo>
                    <a:pt x="4809744" y="744220"/>
                  </a:moveTo>
                  <a:lnTo>
                    <a:pt x="2660904" y="744220"/>
                  </a:lnTo>
                  <a:lnTo>
                    <a:pt x="2660904" y="971296"/>
                  </a:lnTo>
                  <a:lnTo>
                    <a:pt x="4809744" y="971296"/>
                  </a:lnTo>
                  <a:lnTo>
                    <a:pt x="4809744" y="74422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40708" y="1450847"/>
              <a:ext cx="4810125" cy="4814570"/>
            </a:xfrm>
            <a:custGeom>
              <a:avLst/>
              <a:gdLst/>
              <a:ahLst/>
              <a:cxnLst/>
              <a:rect l="l" t="t" r="r" b="b"/>
              <a:pathLst>
                <a:path w="4810125" h="4814570">
                  <a:moveTo>
                    <a:pt x="2924556" y="4814316"/>
                  </a:moveTo>
                  <a:lnTo>
                    <a:pt x="1039367" y="4814316"/>
                  </a:lnTo>
                  <a:lnTo>
                    <a:pt x="1039367" y="4588764"/>
                  </a:lnTo>
                  <a:lnTo>
                    <a:pt x="2924556" y="4588764"/>
                  </a:lnTo>
                  <a:lnTo>
                    <a:pt x="2924556" y="4814316"/>
                  </a:lnTo>
                  <a:close/>
                </a:path>
                <a:path w="4810125" h="4814570">
                  <a:moveTo>
                    <a:pt x="2055876" y="4049267"/>
                  </a:moveTo>
                  <a:lnTo>
                    <a:pt x="216407" y="4049267"/>
                  </a:lnTo>
                  <a:lnTo>
                    <a:pt x="216407" y="3823716"/>
                  </a:lnTo>
                  <a:lnTo>
                    <a:pt x="2055876" y="3823716"/>
                  </a:lnTo>
                  <a:lnTo>
                    <a:pt x="2055876" y="4049267"/>
                  </a:lnTo>
                  <a:close/>
                </a:path>
                <a:path w="4810125" h="4814570">
                  <a:moveTo>
                    <a:pt x="2528316" y="3666744"/>
                  </a:moveTo>
                  <a:lnTo>
                    <a:pt x="228600" y="3666744"/>
                  </a:lnTo>
                  <a:lnTo>
                    <a:pt x="228600" y="3441191"/>
                  </a:lnTo>
                  <a:lnTo>
                    <a:pt x="2528316" y="3441191"/>
                  </a:lnTo>
                  <a:lnTo>
                    <a:pt x="2528316" y="3666744"/>
                  </a:lnTo>
                  <a:close/>
                </a:path>
                <a:path w="4810125" h="4814570">
                  <a:moveTo>
                    <a:pt x="3240023" y="3285744"/>
                  </a:moveTo>
                  <a:lnTo>
                    <a:pt x="1031747" y="3285744"/>
                  </a:lnTo>
                  <a:lnTo>
                    <a:pt x="1031747" y="3058668"/>
                  </a:lnTo>
                  <a:lnTo>
                    <a:pt x="3240023" y="3058668"/>
                  </a:lnTo>
                  <a:lnTo>
                    <a:pt x="3240023" y="3285744"/>
                  </a:lnTo>
                  <a:close/>
                </a:path>
                <a:path w="4810125" h="4814570">
                  <a:moveTo>
                    <a:pt x="2839212" y="2903220"/>
                  </a:moveTo>
                  <a:lnTo>
                    <a:pt x="1036319" y="2903220"/>
                  </a:lnTo>
                  <a:lnTo>
                    <a:pt x="1036319" y="2676144"/>
                  </a:lnTo>
                  <a:lnTo>
                    <a:pt x="2839212" y="2676144"/>
                  </a:lnTo>
                  <a:lnTo>
                    <a:pt x="2839212" y="2903220"/>
                  </a:lnTo>
                  <a:close/>
                </a:path>
                <a:path w="4810125" h="4814570">
                  <a:moveTo>
                    <a:pt x="2929127" y="2520696"/>
                  </a:moveTo>
                  <a:lnTo>
                    <a:pt x="1303019" y="2520696"/>
                  </a:lnTo>
                  <a:lnTo>
                    <a:pt x="1303019" y="2293620"/>
                  </a:lnTo>
                  <a:lnTo>
                    <a:pt x="2929127" y="2293620"/>
                  </a:lnTo>
                  <a:lnTo>
                    <a:pt x="2929127" y="2520696"/>
                  </a:lnTo>
                  <a:close/>
                </a:path>
                <a:path w="4810125" h="4814570">
                  <a:moveTo>
                    <a:pt x="1690115" y="2138172"/>
                  </a:moveTo>
                  <a:lnTo>
                    <a:pt x="0" y="2138172"/>
                  </a:lnTo>
                  <a:lnTo>
                    <a:pt x="0" y="1912619"/>
                  </a:lnTo>
                  <a:lnTo>
                    <a:pt x="1690115" y="1912619"/>
                  </a:lnTo>
                  <a:lnTo>
                    <a:pt x="1690115" y="2138172"/>
                  </a:lnTo>
                  <a:close/>
                </a:path>
                <a:path w="4810125" h="4814570">
                  <a:moveTo>
                    <a:pt x="2331719" y="1755648"/>
                  </a:moveTo>
                  <a:lnTo>
                    <a:pt x="694943" y="1755648"/>
                  </a:lnTo>
                  <a:lnTo>
                    <a:pt x="694943" y="1530096"/>
                  </a:lnTo>
                  <a:lnTo>
                    <a:pt x="2331719" y="1530096"/>
                  </a:lnTo>
                  <a:lnTo>
                    <a:pt x="2331719" y="1755648"/>
                  </a:lnTo>
                  <a:close/>
                </a:path>
                <a:path w="4810125" h="4814570">
                  <a:moveTo>
                    <a:pt x="2189988" y="1373124"/>
                  </a:moveTo>
                  <a:lnTo>
                    <a:pt x="614171" y="1373124"/>
                  </a:lnTo>
                  <a:lnTo>
                    <a:pt x="614171" y="1147572"/>
                  </a:lnTo>
                  <a:lnTo>
                    <a:pt x="2189988" y="1147572"/>
                  </a:lnTo>
                  <a:lnTo>
                    <a:pt x="2189988" y="1373124"/>
                  </a:lnTo>
                  <a:close/>
                </a:path>
                <a:path w="4810125" h="4814570">
                  <a:moveTo>
                    <a:pt x="4809744" y="992124"/>
                  </a:moveTo>
                  <a:lnTo>
                    <a:pt x="2660903" y="992124"/>
                  </a:lnTo>
                  <a:lnTo>
                    <a:pt x="2660903" y="765048"/>
                  </a:lnTo>
                  <a:lnTo>
                    <a:pt x="4809744" y="765048"/>
                  </a:lnTo>
                  <a:lnTo>
                    <a:pt x="4809744" y="992124"/>
                  </a:lnTo>
                  <a:close/>
                </a:path>
                <a:path w="4810125" h="4814570">
                  <a:moveTo>
                    <a:pt x="1964436" y="609600"/>
                  </a:moveTo>
                  <a:lnTo>
                    <a:pt x="313943" y="609600"/>
                  </a:lnTo>
                  <a:lnTo>
                    <a:pt x="313943" y="382524"/>
                  </a:lnTo>
                  <a:lnTo>
                    <a:pt x="1964436" y="382524"/>
                  </a:lnTo>
                  <a:lnTo>
                    <a:pt x="1964436" y="609600"/>
                  </a:lnTo>
                  <a:close/>
                </a:path>
                <a:path w="4810125" h="4814570">
                  <a:moveTo>
                    <a:pt x="2839212" y="227075"/>
                  </a:moveTo>
                  <a:lnTo>
                    <a:pt x="1036319" y="227075"/>
                  </a:lnTo>
                  <a:lnTo>
                    <a:pt x="1036319" y="0"/>
                  </a:lnTo>
                  <a:lnTo>
                    <a:pt x="2839212" y="0"/>
                  </a:lnTo>
                  <a:lnTo>
                    <a:pt x="2839212" y="227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263002" y="5656567"/>
              <a:ext cx="949325" cy="226695"/>
            </a:xfrm>
            <a:custGeom>
              <a:avLst/>
              <a:gdLst/>
              <a:ahLst/>
              <a:cxnLst/>
              <a:rect l="l" t="t" r="r" b="b"/>
              <a:pathLst>
                <a:path w="949325" h="226695">
                  <a:moveTo>
                    <a:pt x="948740" y="0"/>
                  </a:moveTo>
                  <a:lnTo>
                    <a:pt x="0" y="0"/>
                  </a:lnTo>
                  <a:lnTo>
                    <a:pt x="0" y="226199"/>
                  </a:lnTo>
                  <a:lnTo>
                    <a:pt x="948740" y="226199"/>
                  </a:lnTo>
                  <a:lnTo>
                    <a:pt x="948740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263002" y="5656567"/>
              <a:ext cx="949325" cy="226695"/>
            </a:xfrm>
            <a:custGeom>
              <a:avLst/>
              <a:gdLst/>
              <a:ahLst/>
              <a:cxnLst/>
              <a:rect l="l" t="t" r="r" b="b"/>
              <a:pathLst>
                <a:path w="949325" h="226695">
                  <a:moveTo>
                    <a:pt x="0" y="226199"/>
                  </a:moveTo>
                  <a:lnTo>
                    <a:pt x="948740" y="226199"/>
                  </a:lnTo>
                  <a:lnTo>
                    <a:pt x="948740" y="0"/>
                  </a:lnTo>
                  <a:lnTo>
                    <a:pt x="0" y="0"/>
                  </a:lnTo>
                  <a:lnTo>
                    <a:pt x="0" y="2261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830824" y="1471675"/>
              <a:ext cx="3964304" cy="4793615"/>
            </a:xfrm>
            <a:custGeom>
              <a:avLst/>
              <a:gdLst/>
              <a:ahLst/>
              <a:cxnLst/>
              <a:rect l="l" t="t" r="r" b="b"/>
              <a:pathLst>
                <a:path w="3964304" h="4793615">
                  <a:moveTo>
                    <a:pt x="844296" y="1891792"/>
                  </a:moveTo>
                  <a:lnTo>
                    <a:pt x="0" y="1891792"/>
                  </a:lnTo>
                  <a:lnTo>
                    <a:pt x="0" y="2117356"/>
                  </a:lnTo>
                  <a:lnTo>
                    <a:pt x="844296" y="2117356"/>
                  </a:lnTo>
                  <a:lnTo>
                    <a:pt x="844296" y="1891792"/>
                  </a:lnTo>
                  <a:close/>
                </a:path>
                <a:path w="3964304" h="4793615">
                  <a:moveTo>
                    <a:pt x="1286256" y="3802888"/>
                  </a:moveTo>
                  <a:lnTo>
                    <a:pt x="365760" y="3802888"/>
                  </a:lnTo>
                  <a:lnTo>
                    <a:pt x="365760" y="4028440"/>
                  </a:lnTo>
                  <a:lnTo>
                    <a:pt x="1286256" y="4028440"/>
                  </a:lnTo>
                  <a:lnTo>
                    <a:pt x="1286256" y="3802888"/>
                  </a:lnTo>
                  <a:close/>
                </a:path>
                <a:path w="3964304" h="4793615">
                  <a:moveTo>
                    <a:pt x="1424940" y="361696"/>
                  </a:moveTo>
                  <a:lnTo>
                    <a:pt x="274320" y="361696"/>
                  </a:lnTo>
                  <a:lnTo>
                    <a:pt x="274320" y="588772"/>
                  </a:lnTo>
                  <a:lnTo>
                    <a:pt x="1424940" y="588772"/>
                  </a:lnTo>
                  <a:lnTo>
                    <a:pt x="1424940" y="361696"/>
                  </a:lnTo>
                  <a:close/>
                </a:path>
                <a:path w="3964304" h="4793615">
                  <a:moveTo>
                    <a:pt x="1691640" y="1126744"/>
                  </a:moveTo>
                  <a:lnTo>
                    <a:pt x="499872" y="1126744"/>
                  </a:lnTo>
                  <a:lnTo>
                    <a:pt x="499872" y="1352296"/>
                  </a:lnTo>
                  <a:lnTo>
                    <a:pt x="1691640" y="1352296"/>
                  </a:lnTo>
                  <a:lnTo>
                    <a:pt x="1691640" y="1126744"/>
                  </a:lnTo>
                  <a:close/>
                </a:path>
                <a:path w="3964304" h="4793615">
                  <a:moveTo>
                    <a:pt x="1758696" y="3420364"/>
                  </a:moveTo>
                  <a:lnTo>
                    <a:pt x="838200" y="3420364"/>
                  </a:lnTo>
                  <a:lnTo>
                    <a:pt x="838200" y="3645916"/>
                  </a:lnTo>
                  <a:lnTo>
                    <a:pt x="1758696" y="3645916"/>
                  </a:lnTo>
                  <a:lnTo>
                    <a:pt x="1758696" y="3420364"/>
                  </a:lnTo>
                  <a:close/>
                </a:path>
                <a:path w="3964304" h="4793615">
                  <a:moveTo>
                    <a:pt x="1796796" y="1509268"/>
                  </a:moveTo>
                  <a:lnTo>
                    <a:pt x="641604" y="1509268"/>
                  </a:lnTo>
                  <a:lnTo>
                    <a:pt x="641604" y="1734820"/>
                  </a:lnTo>
                  <a:lnTo>
                    <a:pt x="1796796" y="1734820"/>
                  </a:lnTo>
                  <a:lnTo>
                    <a:pt x="1796796" y="1509268"/>
                  </a:lnTo>
                  <a:close/>
                </a:path>
                <a:path w="3964304" h="4793615">
                  <a:moveTo>
                    <a:pt x="2048256" y="4567936"/>
                  </a:moveTo>
                  <a:lnTo>
                    <a:pt x="1234440" y="4567936"/>
                  </a:lnTo>
                  <a:lnTo>
                    <a:pt x="1234440" y="4793488"/>
                  </a:lnTo>
                  <a:lnTo>
                    <a:pt x="2048256" y="4793488"/>
                  </a:lnTo>
                  <a:lnTo>
                    <a:pt x="2048256" y="4567936"/>
                  </a:lnTo>
                  <a:close/>
                </a:path>
                <a:path w="3964304" h="4793615">
                  <a:moveTo>
                    <a:pt x="2206752" y="2655316"/>
                  </a:moveTo>
                  <a:lnTo>
                    <a:pt x="1149096" y="2655316"/>
                  </a:lnTo>
                  <a:lnTo>
                    <a:pt x="1149096" y="2882392"/>
                  </a:lnTo>
                  <a:lnTo>
                    <a:pt x="2206752" y="2882392"/>
                  </a:lnTo>
                  <a:lnTo>
                    <a:pt x="2206752" y="2655316"/>
                  </a:lnTo>
                  <a:close/>
                </a:path>
                <a:path w="3964304" h="4793615">
                  <a:moveTo>
                    <a:pt x="2206752" y="0"/>
                  </a:moveTo>
                  <a:lnTo>
                    <a:pt x="1149096" y="0"/>
                  </a:lnTo>
                  <a:lnTo>
                    <a:pt x="1149096" y="206248"/>
                  </a:lnTo>
                  <a:lnTo>
                    <a:pt x="2206752" y="206248"/>
                  </a:lnTo>
                  <a:lnTo>
                    <a:pt x="2206752" y="0"/>
                  </a:lnTo>
                  <a:close/>
                </a:path>
                <a:path w="3964304" h="4793615">
                  <a:moveTo>
                    <a:pt x="2378964" y="2272792"/>
                  </a:moveTo>
                  <a:lnTo>
                    <a:pt x="1239012" y="2272792"/>
                  </a:lnTo>
                  <a:lnTo>
                    <a:pt x="1239012" y="2499868"/>
                  </a:lnTo>
                  <a:lnTo>
                    <a:pt x="2378964" y="2499868"/>
                  </a:lnTo>
                  <a:lnTo>
                    <a:pt x="2378964" y="2272792"/>
                  </a:lnTo>
                  <a:close/>
                </a:path>
                <a:path w="3964304" h="4793615">
                  <a:moveTo>
                    <a:pt x="2983992" y="3037840"/>
                  </a:moveTo>
                  <a:lnTo>
                    <a:pt x="1549908" y="3037840"/>
                  </a:lnTo>
                  <a:lnTo>
                    <a:pt x="1549908" y="3264916"/>
                  </a:lnTo>
                  <a:lnTo>
                    <a:pt x="2983992" y="3264916"/>
                  </a:lnTo>
                  <a:lnTo>
                    <a:pt x="2983992" y="3037840"/>
                  </a:lnTo>
                  <a:close/>
                </a:path>
                <a:path w="3964304" h="4793615">
                  <a:moveTo>
                    <a:pt x="3963924" y="744220"/>
                  </a:moveTo>
                  <a:lnTo>
                    <a:pt x="3119628" y="744220"/>
                  </a:lnTo>
                  <a:lnTo>
                    <a:pt x="3119628" y="971296"/>
                  </a:lnTo>
                  <a:lnTo>
                    <a:pt x="3963924" y="971296"/>
                  </a:lnTo>
                  <a:lnTo>
                    <a:pt x="3963924" y="74422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830824" y="1450847"/>
              <a:ext cx="3964304" cy="4814570"/>
            </a:xfrm>
            <a:custGeom>
              <a:avLst/>
              <a:gdLst/>
              <a:ahLst/>
              <a:cxnLst/>
              <a:rect l="l" t="t" r="r" b="b"/>
              <a:pathLst>
                <a:path w="3964304" h="4814570">
                  <a:moveTo>
                    <a:pt x="2048255" y="4814316"/>
                  </a:moveTo>
                  <a:lnTo>
                    <a:pt x="1234440" y="4814316"/>
                  </a:lnTo>
                  <a:lnTo>
                    <a:pt x="1234440" y="4588764"/>
                  </a:lnTo>
                  <a:lnTo>
                    <a:pt x="2048255" y="4588764"/>
                  </a:lnTo>
                  <a:lnTo>
                    <a:pt x="2048255" y="4814316"/>
                  </a:lnTo>
                  <a:close/>
                </a:path>
                <a:path w="3964304" h="4814570">
                  <a:moveTo>
                    <a:pt x="1286255" y="4049267"/>
                  </a:moveTo>
                  <a:lnTo>
                    <a:pt x="365760" y="4049267"/>
                  </a:lnTo>
                  <a:lnTo>
                    <a:pt x="365760" y="3823716"/>
                  </a:lnTo>
                  <a:lnTo>
                    <a:pt x="1286255" y="3823716"/>
                  </a:lnTo>
                  <a:lnTo>
                    <a:pt x="1286255" y="4049267"/>
                  </a:lnTo>
                  <a:close/>
                </a:path>
                <a:path w="3964304" h="4814570">
                  <a:moveTo>
                    <a:pt x="1758696" y="3666744"/>
                  </a:moveTo>
                  <a:lnTo>
                    <a:pt x="838200" y="3666744"/>
                  </a:lnTo>
                  <a:lnTo>
                    <a:pt x="838200" y="3441191"/>
                  </a:lnTo>
                  <a:lnTo>
                    <a:pt x="1758696" y="3441191"/>
                  </a:lnTo>
                  <a:lnTo>
                    <a:pt x="1758696" y="3666744"/>
                  </a:lnTo>
                  <a:close/>
                </a:path>
                <a:path w="3964304" h="4814570">
                  <a:moveTo>
                    <a:pt x="2983992" y="3285744"/>
                  </a:moveTo>
                  <a:lnTo>
                    <a:pt x="1549907" y="3285744"/>
                  </a:lnTo>
                  <a:lnTo>
                    <a:pt x="1549907" y="3058668"/>
                  </a:lnTo>
                  <a:lnTo>
                    <a:pt x="2983992" y="3058668"/>
                  </a:lnTo>
                  <a:lnTo>
                    <a:pt x="2983992" y="3285744"/>
                  </a:lnTo>
                  <a:close/>
                </a:path>
                <a:path w="3964304" h="4814570">
                  <a:moveTo>
                    <a:pt x="2206752" y="2903220"/>
                  </a:moveTo>
                  <a:lnTo>
                    <a:pt x="1149096" y="2903220"/>
                  </a:lnTo>
                  <a:lnTo>
                    <a:pt x="1149096" y="2676144"/>
                  </a:lnTo>
                  <a:lnTo>
                    <a:pt x="2206752" y="2676144"/>
                  </a:lnTo>
                  <a:lnTo>
                    <a:pt x="2206752" y="2903220"/>
                  </a:lnTo>
                  <a:close/>
                </a:path>
                <a:path w="3964304" h="4814570">
                  <a:moveTo>
                    <a:pt x="2378964" y="2520696"/>
                  </a:moveTo>
                  <a:lnTo>
                    <a:pt x="1239011" y="2520696"/>
                  </a:lnTo>
                  <a:lnTo>
                    <a:pt x="1239011" y="2293620"/>
                  </a:lnTo>
                  <a:lnTo>
                    <a:pt x="2378964" y="2293620"/>
                  </a:lnTo>
                  <a:lnTo>
                    <a:pt x="2378964" y="2520696"/>
                  </a:lnTo>
                  <a:close/>
                </a:path>
                <a:path w="3964304" h="4814570">
                  <a:moveTo>
                    <a:pt x="844296" y="2138172"/>
                  </a:moveTo>
                  <a:lnTo>
                    <a:pt x="0" y="2138172"/>
                  </a:lnTo>
                  <a:lnTo>
                    <a:pt x="0" y="1912619"/>
                  </a:lnTo>
                  <a:lnTo>
                    <a:pt x="844296" y="1912619"/>
                  </a:lnTo>
                  <a:lnTo>
                    <a:pt x="844296" y="2138172"/>
                  </a:lnTo>
                  <a:close/>
                </a:path>
                <a:path w="3964304" h="4814570">
                  <a:moveTo>
                    <a:pt x="1796796" y="1755648"/>
                  </a:moveTo>
                  <a:lnTo>
                    <a:pt x="641603" y="1755648"/>
                  </a:lnTo>
                  <a:lnTo>
                    <a:pt x="641603" y="1530096"/>
                  </a:lnTo>
                  <a:lnTo>
                    <a:pt x="1796796" y="1530096"/>
                  </a:lnTo>
                  <a:lnTo>
                    <a:pt x="1796796" y="1755648"/>
                  </a:lnTo>
                  <a:close/>
                </a:path>
                <a:path w="3964304" h="4814570">
                  <a:moveTo>
                    <a:pt x="1691640" y="1373124"/>
                  </a:moveTo>
                  <a:lnTo>
                    <a:pt x="499872" y="1373124"/>
                  </a:lnTo>
                  <a:lnTo>
                    <a:pt x="499872" y="1147572"/>
                  </a:lnTo>
                  <a:lnTo>
                    <a:pt x="1691640" y="1147572"/>
                  </a:lnTo>
                  <a:lnTo>
                    <a:pt x="1691640" y="1373124"/>
                  </a:lnTo>
                  <a:close/>
                </a:path>
                <a:path w="3964304" h="4814570">
                  <a:moveTo>
                    <a:pt x="3963924" y="992124"/>
                  </a:moveTo>
                  <a:lnTo>
                    <a:pt x="3119628" y="992124"/>
                  </a:lnTo>
                  <a:lnTo>
                    <a:pt x="3119628" y="765048"/>
                  </a:lnTo>
                  <a:lnTo>
                    <a:pt x="3963924" y="765048"/>
                  </a:lnTo>
                  <a:lnTo>
                    <a:pt x="3963924" y="992124"/>
                  </a:lnTo>
                  <a:close/>
                </a:path>
                <a:path w="3964304" h="4814570">
                  <a:moveTo>
                    <a:pt x="1424940" y="609600"/>
                  </a:moveTo>
                  <a:lnTo>
                    <a:pt x="274320" y="609600"/>
                  </a:lnTo>
                  <a:lnTo>
                    <a:pt x="274320" y="382524"/>
                  </a:lnTo>
                  <a:lnTo>
                    <a:pt x="1424940" y="382524"/>
                  </a:lnTo>
                  <a:lnTo>
                    <a:pt x="1424940" y="609600"/>
                  </a:lnTo>
                  <a:close/>
                </a:path>
                <a:path w="3964304" h="4814570">
                  <a:moveTo>
                    <a:pt x="2206752" y="227075"/>
                  </a:moveTo>
                  <a:lnTo>
                    <a:pt x="1149096" y="227075"/>
                  </a:lnTo>
                  <a:lnTo>
                    <a:pt x="1149096" y="0"/>
                  </a:lnTo>
                  <a:lnTo>
                    <a:pt x="2206752" y="0"/>
                  </a:lnTo>
                  <a:lnTo>
                    <a:pt x="2206752" y="227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211819" y="5656567"/>
              <a:ext cx="776605" cy="226695"/>
            </a:xfrm>
            <a:custGeom>
              <a:avLst/>
              <a:gdLst/>
              <a:ahLst/>
              <a:cxnLst/>
              <a:rect l="l" t="t" r="r" b="b"/>
              <a:pathLst>
                <a:path w="776604" h="226695">
                  <a:moveTo>
                    <a:pt x="776249" y="0"/>
                  </a:moveTo>
                  <a:lnTo>
                    <a:pt x="0" y="0"/>
                  </a:lnTo>
                  <a:lnTo>
                    <a:pt x="0" y="226199"/>
                  </a:lnTo>
                  <a:lnTo>
                    <a:pt x="776249" y="226199"/>
                  </a:lnTo>
                  <a:lnTo>
                    <a:pt x="776249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211819" y="5656567"/>
              <a:ext cx="776605" cy="226695"/>
            </a:xfrm>
            <a:custGeom>
              <a:avLst/>
              <a:gdLst/>
              <a:ahLst/>
              <a:cxnLst/>
              <a:rect l="l" t="t" r="r" b="b"/>
              <a:pathLst>
                <a:path w="776604" h="226695">
                  <a:moveTo>
                    <a:pt x="0" y="226199"/>
                  </a:moveTo>
                  <a:lnTo>
                    <a:pt x="776249" y="226199"/>
                  </a:lnTo>
                  <a:lnTo>
                    <a:pt x="776249" y="0"/>
                  </a:lnTo>
                  <a:lnTo>
                    <a:pt x="0" y="0"/>
                  </a:lnTo>
                  <a:lnTo>
                    <a:pt x="0" y="2261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675120" y="1471675"/>
              <a:ext cx="3706495" cy="4793615"/>
            </a:xfrm>
            <a:custGeom>
              <a:avLst/>
              <a:gdLst/>
              <a:ahLst/>
              <a:cxnLst/>
              <a:rect l="l" t="t" r="r" b="b"/>
              <a:pathLst>
                <a:path w="3706495" h="4793615">
                  <a:moveTo>
                    <a:pt x="338328" y="1891792"/>
                  </a:moveTo>
                  <a:lnTo>
                    <a:pt x="0" y="1891792"/>
                  </a:lnTo>
                  <a:lnTo>
                    <a:pt x="0" y="2117356"/>
                  </a:lnTo>
                  <a:lnTo>
                    <a:pt x="338328" y="2117356"/>
                  </a:lnTo>
                  <a:lnTo>
                    <a:pt x="338328" y="1891792"/>
                  </a:lnTo>
                  <a:close/>
                </a:path>
                <a:path w="3706495" h="4793615">
                  <a:moveTo>
                    <a:pt x="1389888" y="361696"/>
                  </a:moveTo>
                  <a:lnTo>
                    <a:pt x="580644" y="361696"/>
                  </a:lnTo>
                  <a:lnTo>
                    <a:pt x="580644" y="588772"/>
                  </a:lnTo>
                  <a:lnTo>
                    <a:pt x="1389888" y="588772"/>
                  </a:lnTo>
                  <a:lnTo>
                    <a:pt x="1389888" y="361696"/>
                  </a:lnTo>
                  <a:close/>
                </a:path>
                <a:path w="3706495" h="4793615">
                  <a:moveTo>
                    <a:pt x="1432560" y="3802888"/>
                  </a:moveTo>
                  <a:lnTo>
                    <a:pt x="441960" y="3802888"/>
                  </a:lnTo>
                  <a:lnTo>
                    <a:pt x="441960" y="4028440"/>
                  </a:lnTo>
                  <a:lnTo>
                    <a:pt x="1432560" y="4028440"/>
                  </a:lnTo>
                  <a:lnTo>
                    <a:pt x="1432560" y="3802888"/>
                  </a:lnTo>
                  <a:close/>
                </a:path>
                <a:path w="3706495" h="4793615">
                  <a:moveTo>
                    <a:pt x="1434084" y="1509268"/>
                  </a:moveTo>
                  <a:lnTo>
                    <a:pt x="952500" y="1509268"/>
                  </a:lnTo>
                  <a:lnTo>
                    <a:pt x="952500" y="1734820"/>
                  </a:lnTo>
                  <a:lnTo>
                    <a:pt x="1434084" y="1734820"/>
                  </a:lnTo>
                  <a:lnTo>
                    <a:pt x="1434084" y="1509268"/>
                  </a:lnTo>
                  <a:close/>
                </a:path>
                <a:path w="3706495" h="4793615">
                  <a:moveTo>
                    <a:pt x="1673352" y="1126744"/>
                  </a:moveTo>
                  <a:lnTo>
                    <a:pt x="847344" y="1126744"/>
                  </a:lnTo>
                  <a:lnTo>
                    <a:pt x="847344" y="1352296"/>
                  </a:lnTo>
                  <a:lnTo>
                    <a:pt x="1673352" y="1352296"/>
                  </a:lnTo>
                  <a:lnTo>
                    <a:pt x="1673352" y="1126744"/>
                  </a:lnTo>
                  <a:close/>
                </a:path>
                <a:path w="3706495" h="4793615">
                  <a:moveTo>
                    <a:pt x="1833372" y="3420364"/>
                  </a:moveTo>
                  <a:lnTo>
                    <a:pt x="914400" y="3420364"/>
                  </a:lnTo>
                  <a:lnTo>
                    <a:pt x="914400" y="3645916"/>
                  </a:lnTo>
                  <a:lnTo>
                    <a:pt x="1833372" y="3645916"/>
                  </a:lnTo>
                  <a:lnTo>
                    <a:pt x="1833372" y="3420364"/>
                  </a:lnTo>
                  <a:close/>
                </a:path>
                <a:path w="3706495" h="4793615">
                  <a:moveTo>
                    <a:pt x="1906524" y="4567936"/>
                  </a:moveTo>
                  <a:lnTo>
                    <a:pt x="1203960" y="4567936"/>
                  </a:lnTo>
                  <a:lnTo>
                    <a:pt x="1203960" y="4793488"/>
                  </a:lnTo>
                  <a:lnTo>
                    <a:pt x="1906524" y="4793488"/>
                  </a:lnTo>
                  <a:lnTo>
                    <a:pt x="1906524" y="4567936"/>
                  </a:lnTo>
                  <a:close/>
                </a:path>
                <a:path w="3706495" h="4793615">
                  <a:moveTo>
                    <a:pt x="2103120" y="2655316"/>
                  </a:moveTo>
                  <a:lnTo>
                    <a:pt x="1362456" y="2655316"/>
                  </a:lnTo>
                  <a:lnTo>
                    <a:pt x="1362456" y="2882392"/>
                  </a:lnTo>
                  <a:lnTo>
                    <a:pt x="2103120" y="2882392"/>
                  </a:lnTo>
                  <a:lnTo>
                    <a:pt x="2103120" y="2655316"/>
                  </a:lnTo>
                  <a:close/>
                </a:path>
                <a:path w="3706495" h="4793615">
                  <a:moveTo>
                    <a:pt x="2103120" y="0"/>
                  </a:moveTo>
                  <a:lnTo>
                    <a:pt x="1362456" y="0"/>
                  </a:lnTo>
                  <a:lnTo>
                    <a:pt x="1362456" y="206248"/>
                  </a:lnTo>
                  <a:lnTo>
                    <a:pt x="2103120" y="206248"/>
                  </a:lnTo>
                  <a:lnTo>
                    <a:pt x="2103120" y="0"/>
                  </a:lnTo>
                  <a:close/>
                </a:path>
                <a:path w="3706495" h="4793615">
                  <a:moveTo>
                    <a:pt x="2287524" y="2272792"/>
                  </a:moveTo>
                  <a:lnTo>
                    <a:pt x="1534668" y="2272792"/>
                  </a:lnTo>
                  <a:lnTo>
                    <a:pt x="1534668" y="2499868"/>
                  </a:lnTo>
                  <a:lnTo>
                    <a:pt x="2287524" y="2499868"/>
                  </a:lnTo>
                  <a:lnTo>
                    <a:pt x="2287524" y="2272792"/>
                  </a:lnTo>
                  <a:close/>
                </a:path>
                <a:path w="3706495" h="4793615">
                  <a:moveTo>
                    <a:pt x="2581656" y="3037840"/>
                  </a:moveTo>
                  <a:lnTo>
                    <a:pt x="2139696" y="3037840"/>
                  </a:lnTo>
                  <a:lnTo>
                    <a:pt x="2139696" y="3264916"/>
                  </a:lnTo>
                  <a:lnTo>
                    <a:pt x="2581656" y="3264916"/>
                  </a:lnTo>
                  <a:lnTo>
                    <a:pt x="2581656" y="3037840"/>
                  </a:lnTo>
                  <a:close/>
                </a:path>
                <a:path w="3706495" h="4793615">
                  <a:moveTo>
                    <a:pt x="3706368" y="744220"/>
                  </a:moveTo>
                  <a:lnTo>
                    <a:pt x="3119628" y="744220"/>
                  </a:lnTo>
                  <a:lnTo>
                    <a:pt x="3119628" y="971296"/>
                  </a:lnTo>
                  <a:lnTo>
                    <a:pt x="3706368" y="971296"/>
                  </a:lnTo>
                  <a:lnTo>
                    <a:pt x="3706368" y="74422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675119" y="1450847"/>
              <a:ext cx="3706495" cy="4814570"/>
            </a:xfrm>
            <a:custGeom>
              <a:avLst/>
              <a:gdLst/>
              <a:ahLst/>
              <a:cxnLst/>
              <a:rect l="l" t="t" r="r" b="b"/>
              <a:pathLst>
                <a:path w="3706495" h="4814570">
                  <a:moveTo>
                    <a:pt x="1906524" y="4814316"/>
                  </a:moveTo>
                  <a:lnTo>
                    <a:pt x="1203959" y="4814316"/>
                  </a:lnTo>
                  <a:lnTo>
                    <a:pt x="1203959" y="4588764"/>
                  </a:lnTo>
                  <a:lnTo>
                    <a:pt x="1906524" y="4588764"/>
                  </a:lnTo>
                  <a:lnTo>
                    <a:pt x="1906524" y="4814316"/>
                  </a:lnTo>
                  <a:close/>
                </a:path>
                <a:path w="3706495" h="4814570">
                  <a:moveTo>
                    <a:pt x="1432559" y="4049267"/>
                  </a:moveTo>
                  <a:lnTo>
                    <a:pt x="441959" y="4049267"/>
                  </a:lnTo>
                  <a:lnTo>
                    <a:pt x="441959" y="3823716"/>
                  </a:lnTo>
                  <a:lnTo>
                    <a:pt x="1432559" y="3823716"/>
                  </a:lnTo>
                  <a:lnTo>
                    <a:pt x="1432559" y="4049267"/>
                  </a:lnTo>
                  <a:close/>
                </a:path>
                <a:path w="3706495" h="4814570">
                  <a:moveTo>
                    <a:pt x="1833372" y="3666744"/>
                  </a:moveTo>
                  <a:lnTo>
                    <a:pt x="914400" y="3666744"/>
                  </a:lnTo>
                  <a:lnTo>
                    <a:pt x="914400" y="3441191"/>
                  </a:lnTo>
                  <a:lnTo>
                    <a:pt x="1833372" y="3441191"/>
                  </a:lnTo>
                  <a:lnTo>
                    <a:pt x="1833372" y="3666744"/>
                  </a:lnTo>
                  <a:close/>
                </a:path>
                <a:path w="3706495" h="4814570">
                  <a:moveTo>
                    <a:pt x="2581655" y="3285744"/>
                  </a:moveTo>
                  <a:lnTo>
                    <a:pt x="2139696" y="3285744"/>
                  </a:lnTo>
                  <a:lnTo>
                    <a:pt x="2139696" y="3058668"/>
                  </a:lnTo>
                  <a:lnTo>
                    <a:pt x="2581655" y="3058668"/>
                  </a:lnTo>
                  <a:lnTo>
                    <a:pt x="2581655" y="3285744"/>
                  </a:lnTo>
                  <a:close/>
                </a:path>
                <a:path w="3706495" h="4814570">
                  <a:moveTo>
                    <a:pt x="2103120" y="2903220"/>
                  </a:moveTo>
                  <a:lnTo>
                    <a:pt x="1362455" y="2903220"/>
                  </a:lnTo>
                  <a:lnTo>
                    <a:pt x="1362455" y="2676144"/>
                  </a:lnTo>
                  <a:lnTo>
                    <a:pt x="2103120" y="2676144"/>
                  </a:lnTo>
                  <a:lnTo>
                    <a:pt x="2103120" y="2903220"/>
                  </a:lnTo>
                  <a:close/>
                </a:path>
                <a:path w="3706495" h="4814570">
                  <a:moveTo>
                    <a:pt x="2287524" y="2520696"/>
                  </a:moveTo>
                  <a:lnTo>
                    <a:pt x="1534668" y="2520696"/>
                  </a:lnTo>
                  <a:lnTo>
                    <a:pt x="1534668" y="2293620"/>
                  </a:lnTo>
                  <a:lnTo>
                    <a:pt x="2287524" y="2293620"/>
                  </a:lnTo>
                  <a:lnTo>
                    <a:pt x="2287524" y="2520696"/>
                  </a:lnTo>
                  <a:close/>
                </a:path>
                <a:path w="3706495" h="4814570">
                  <a:moveTo>
                    <a:pt x="338327" y="2138172"/>
                  </a:moveTo>
                  <a:lnTo>
                    <a:pt x="0" y="2138172"/>
                  </a:lnTo>
                  <a:lnTo>
                    <a:pt x="0" y="1912619"/>
                  </a:lnTo>
                  <a:lnTo>
                    <a:pt x="338327" y="1912619"/>
                  </a:lnTo>
                  <a:lnTo>
                    <a:pt x="338327" y="2138172"/>
                  </a:lnTo>
                  <a:close/>
                </a:path>
                <a:path w="3706495" h="4814570">
                  <a:moveTo>
                    <a:pt x="1434083" y="1755648"/>
                  </a:moveTo>
                  <a:lnTo>
                    <a:pt x="952500" y="1755648"/>
                  </a:lnTo>
                  <a:lnTo>
                    <a:pt x="952500" y="1530096"/>
                  </a:lnTo>
                  <a:lnTo>
                    <a:pt x="1434083" y="1530096"/>
                  </a:lnTo>
                  <a:lnTo>
                    <a:pt x="1434083" y="1755648"/>
                  </a:lnTo>
                  <a:close/>
                </a:path>
                <a:path w="3706495" h="4814570">
                  <a:moveTo>
                    <a:pt x="1673352" y="1373124"/>
                  </a:moveTo>
                  <a:lnTo>
                    <a:pt x="847344" y="1373124"/>
                  </a:lnTo>
                  <a:lnTo>
                    <a:pt x="847344" y="1147572"/>
                  </a:lnTo>
                  <a:lnTo>
                    <a:pt x="1673352" y="1147572"/>
                  </a:lnTo>
                  <a:lnTo>
                    <a:pt x="1673352" y="1373124"/>
                  </a:lnTo>
                  <a:close/>
                </a:path>
                <a:path w="3706495" h="4814570">
                  <a:moveTo>
                    <a:pt x="3706368" y="992124"/>
                  </a:moveTo>
                  <a:lnTo>
                    <a:pt x="3119628" y="992124"/>
                  </a:lnTo>
                  <a:lnTo>
                    <a:pt x="3119628" y="765048"/>
                  </a:lnTo>
                  <a:lnTo>
                    <a:pt x="3706368" y="765048"/>
                  </a:lnTo>
                  <a:lnTo>
                    <a:pt x="3706368" y="992124"/>
                  </a:lnTo>
                  <a:close/>
                </a:path>
                <a:path w="3706495" h="4814570">
                  <a:moveTo>
                    <a:pt x="1389887" y="609600"/>
                  </a:moveTo>
                  <a:lnTo>
                    <a:pt x="580644" y="609600"/>
                  </a:lnTo>
                  <a:lnTo>
                    <a:pt x="580644" y="382524"/>
                  </a:lnTo>
                  <a:lnTo>
                    <a:pt x="1389887" y="382524"/>
                  </a:lnTo>
                  <a:lnTo>
                    <a:pt x="1389887" y="609600"/>
                  </a:lnTo>
                  <a:close/>
                </a:path>
                <a:path w="3706495" h="4814570">
                  <a:moveTo>
                    <a:pt x="2103120" y="227075"/>
                  </a:moveTo>
                  <a:lnTo>
                    <a:pt x="1362455" y="227075"/>
                  </a:lnTo>
                  <a:lnTo>
                    <a:pt x="1362455" y="0"/>
                  </a:lnTo>
                  <a:lnTo>
                    <a:pt x="2103120" y="0"/>
                  </a:lnTo>
                  <a:lnTo>
                    <a:pt x="2103120" y="227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988044" y="5656567"/>
              <a:ext cx="776605" cy="226695"/>
            </a:xfrm>
            <a:custGeom>
              <a:avLst/>
              <a:gdLst/>
              <a:ahLst/>
              <a:cxnLst/>
              <a:rect l="l" t="t" r="r" b="b"/>
              <a:pathLst>
                <a:path w="776604" h="226695">
                  <a:moveTo>
                    <a:pt x="776249" y="0"/>
                  </a:moveTo>
                  <a:lnTo>
                    <a:pt x="0" y="0"/>
                  </a:lnTo>
                  <a:lnTo>
                    <a:pt x="0" y="226199"/>
                  </a:lnTo>
                  <a:lnTo>
                    <a:pt x="776249" y="226199"/>
                  </a:lnTo>
                  <a:lnTo>
                    <a:pt x="776249" y="0"/>
                  </a:lnTo>
                  <a:close/>
                </a:path>
              </a:pathLst>
            </a:custGeom>
            <a:solidFill>
              <a:srgbClr val="9F2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988044" y="5656567"/>
              <a:ext cx="776605" cy="226695"/>
            </a:xfrm>
            <a:custGeom>
              <a:avLst/>
              <a:gdLst/>
              <a:ahLst/>
              <a:cxnLst/>
              <a:rect l="l" t="t" r="r" b="b"/>
              <a:pathLst>
                <a:path w="776604" h="226695">
                  <a:moveTo>
                    <a:pt x="0" y="226199"/>
                  </a:moveTo>
                  <a:lnTo>
                    <a:pt x="776249" y="226199"/>
                  </a:lnTo>
                  <a:lnTo>
                    <a:pt x="776249" y="0"/>
                  </a:lnTo>
                  <a:lnTo>
                    <a:pt x="0" y="0"/>
                  </a:lnTo>
                  <a:lnTo>
                    <a:pt x="0" y="2261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013448" y="1471675"/>
              <a:ext cx="3625850" cy="4793615"/>
            </a:xfrm>
            <a:custGeom>
              <a:avLst/>
              <a:gdLst/>
              <a:ahLst/>
              <a:cxnLst/>
              <a:rect l="l" t="t" r="r" b="b"/>
              <a:pathLst>
                <a:path w="3625850" h="4793615">
                  <a:moveTo>
                    <a:pt x="844296" y="1891792"/>
                  </a:moveTo>
                  <a:lnTo>
                    <a:pt x="0" y="1891792"/>
                  </a:lnTo>
                  <a:lnTo>
                    <a:pt x="0" y="2117356"/>
                  </a:lnTo>
                  <a:lnTo>
                    <a:pt x="844296" y="2117356"/>
                  </a:lnTo>
                  <a:lnTo>
                    <a:pt x="844296" y="1891792"/>
                  </a:lnTo>
                  <a:close/>
                </a:path>
                <a:path w="3625850" h="4793615">
                  <a:moveTo>
                    <a:pt x="1769364" y="1509268"/>
                  </a:moveTo>
                  <a:lnTo>
                    <a:pt x="1095756" y="1509268"/>
                  </a:lnTo>
                  <a:lnTo>
                    <a:pt x="1095756" y="1734820"/>
                  </a:lnTo>
                  <a:lnTo>
                    <a:pt x="1769364" y="1734820"/>
                  </a:lnTo>
                  <a:lnTo>
                    <a:pt x="1769364" y="1509268"/>
                  </a:lnTo>
                  <a:close/>
                </a:path>
                <a:path w="3625850" h="4793615">
                  <a:moveTo>
                    <a:pt x="1827276" y="361696"/>
                  </a:moveTo>
                  <a:lnTo>
                    <a:pt x="1051560" y="361696"/>
                  </a:lnTo>
                  <a:lnTo>
                    <a:pt x="1051560" y="588772"/>
                  </a:lnTo>
                  <a:lnTo>
                    <a:pt x="1827276" y="588772"/>
                  </a:lnTo>
                  <a:lnTo>
                    <a:pt x="1827276" y="361696"/>
                  </a:lnTo>
                  <a:close/>
                </a:path>
                <a:path w="3625850" h="4793615">
                  <a:moveTo>
                    <a:pt x="1872996" y="3802888"/>
                  </a:moveTo>
                  <a:lnTo>
                    <a:pt x="1094232" y="3802888"/>
                  </a:lnTo>
                  <a:lnTo>
                    <a:pt x="1094232" y="4028440"/>
                  </a:lnTo>
                  <a:lnTo>
                    <a:pt x="1872996" y="4028440"/>
                  </a:lnTo>
                  <a:lnTo>
                    <a:pt x="1872996" y="3802888"/>
                  </a:lnTo>
                  <a:close/>
                </a:path>
                <a:path w="3625850" h="4793615">
                  <a:moveTo>
                    <a:pt x="2109216" y="3420364"/>
                  </a:moveTo>
                  <a:lnTo>
                    <a:pt x="1495044" y="3420364"/>
                  </a:lnTo>
                  <a:lnTo>
                    <a:pt x="1495044" y="3645916"/>
                  </a:lnTo>
                  <a:lnTo>
                    <a:pt x="2109216" y="3645916"/>
                  </a:lnTo>
                  <a:lnTo>
                    <a:pt x="2109216" y="3420364"/>
                  </a:lnTo>
                  <a:close/>
                </a:path>
                <a:path w="3625850" h="4793615">
                  <a:moveTo>
                    <a:pt x="2122932" y="1126744"/>
                  </a:moveTo>
                  <a:lnTo>
                    <a:pt x="1335024" y="1126744"/>
                  </a:lnTo>
                  <a:lnTo>
                    <a:pt x="1335024" y="1352296"/>
                  </a:lnTo>
                  <a:lnTo>
                    <a:pt x="2122932" y="1352296"/>
                  </a:lnTo>
                  <a:lnTo>
                    <a:pt x="2122932" y="1126744"/>
                  </a:lnTo>
                  <a:close/>
                </a:path>
                <a:path w="3625850" h="4793615">
                  <a:moveTo>
                    <a:pt x="2270760" y="4567936"/>
                  </a:moveTo>
                  <a:lnTo>
                    <a:pt x="1568196" y="4567936"/>
                  </a:lnTo>
                  <a:lnTo>
                    <a:pt x="1568196" y="4793488"/>
                  </a:lnTo>
                  <a:lnTo>
                    <a:pt x="2270760" y="4793488"/>
                  </a:lnTo>
                  <a:lnTo>
                    <a:pt x="2270760" y="4567936"/>
                  </a:lnTo>
                  <a:close/>
                </a:path>
                <a:path w="3625850" h="4793615">
                  <a:moveTo>
                    <a:pt x="2380488" y="2655316"/>
                  </a:moveTo>
                  <a:lnTo>
                    <a:pt x="1764792" y="2655316"/>
                  </a:lnTo>
                  <a:lnTo>
                    <a:pt x="1764792" y="2882392"/>
                  </a:lnTo>
                  <a:lnTo>
                    <a:pt x="2380488" y="2882392"/>
                  </a:lnTo>
                  <a:lnTo>
                    <a:pt x="2380488" y="2655316"/>
                  </a:lnTo>
                  <a:close/>
                </a:path>
                <a:path w="3625850" h="4793615">
                  <a:moveTo>
                    <a:pt x="2380488" y="0"/>
                  </a:moveTo>
                  <a:lnTo>
                    <a:pt x="1764792" y="0"/>
                  </a:lnTo>
                  <a:lnTo>
                    <a:pt x="1764792" y="206248"/>
                  </a:lnTo>
                  <a:lnTo>
                    <a:pt x="2380488" y="206248"/>
                  </a:lnTo>
                  <a:lnTo>
                    <a:pt x="2380488" y="0"/>
                  </a:lnTo>
                  <a:close/>
                </a:path>
                <a:path w="3625850" h="4793615">
                  <a:moveTo>
                    <a:pt x="2525268" y="2272792"/>
                  </a:moveTo>
                  <a:lnTo>
                    <a:pt x="1949196" y="2272792"/>
                  </a:lnTo>
                  <a:lnTo>
                    <a:pt x="1949196" y="2499868"/>
                  </a:lnTo>
                  <a:lnTo>
                    <a:pt x="2525268" y="2499868"/>
                  </a:lnTo>
                  <a:lnTo>
                    <a:pt x="2525268" y="2272792"/>
                  </a:lnTo>
                  <a:close/>
                </a:path>
                <a:path w="3625850" h="4793615">
                  <a:moveTo>
                    <a:pt x="2685288" y="3037840"/>
                  </a:moveTo>
                  <a:lnTo>
                    <a:pt x="2243328" y="3037840"/>
                  </a:lnTo>
                  <a:lnTo>
                    <a:pt x="2243328" y="3264916"/>
                  </a:lnTo>
                  <a:lnTo>
                    <a:pt x="2685288" y="3264916"/>
                  </a:lnTo>
                  <a:lnTo>
                    <a:pt x="2685288" y="3037840"/>
                  </a:lnTo>
                  <a:close/>
                </a:path>
                <a:path w="3625850" h="4793615">
                  <a:moveTo>
                    <a:pt x="3625596" y="744220"/>
                  </a:moveTo>
                  <a:lnTo>
                    <a:pt x="3368040" y="744220"/>
                  </a:lnTo>
                  <a:lnTo>
                    <a:pt x="3368040" y="971296"/>
                  </a:lnTo>
                  <a:lnTo>
                    <a:pt x="3625596" y="971296"/>
                  </a:lnTo>
                  <a:lnTo>
                    <a:pt x="3625596" y="744220"/>
                  </a:lnTo>
                  <a:close/>
                </a:path>
              </a:pathLst>
            </a:custGeom>
            <a:solidFill>
              <a:srgbClr val="9F2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013448" y="1450847"/>
              <a:ext cx="3625850" cy="4814570"/>
            </a:xfrm>
            <a:custGeom>
              <a:avLst/>
              <a:gdLst/>
              <a:ahLst/>
              <a:cxnLst/>
              <a:rect l="l" t="t" r="r" b="b"/>
              <a:pathLst>
                <a:path w="3625850" h="4814570">
                  <a:moveTo>
                    <a:pt x="2270759" y="4814316"/>
                  </a:moveTo>
                  <a:lnTo>
                    <a:pt x="1568196" y="4814316"/>
                  </a:lnTo>
                  <a:lnTo>
                    <a:pt x="1568196" y="4588764"/>
                  </a:lnTo>
                  <a:lnTo>
                    <a:pt x="2270759" y="4588764"/>
                  </a:lnTo>
                  <a:lnTo>
                    <a:pt x="2270759" y="4814316"/>
                  </a:lnTo>
                  <a:close/>
                </a:path>
                <a:path w="3625850" h="4814570">
                  <a:moveTo>
                    <a:pt x="1872996" y="4049267"/>
                  </a:moveTo>
                  <a:lnTo>
                    <a:pt x="1094231" y="4049267"/>
                  </a:lnTo>
                  <a:lnTo>
                    <a:pt x="1094231" y="3823716"/>
                  </a:lnTo>
                  <a:lnTo>
                    <a:pt x="1872996" y="3823716"/>
                  </a:lnTo>
                  <a:lnTo>
                    <a:pt x="1872996" y="4049267"/>
                  </a:lnTo>
                  <a:close/>
                </a:path>
                <a:path w="3625850" h="4814570">
                  <a:moveTo>
                    <a:pt x="2109216" y="3666744"/>
                  </a:moveTo>
                  <a:lnTo>
                    <a:pt x="1495044" y="3666744"/>
                  </a:lnTo>
                  <a:lnTo>
                    <a:pt x="1495044" y="3441191"/>
                  </a:lnTo>
                  <a:lnTo>
                    <a:pt x="2109216" y="3441191"/>
                  </a:lnTo>
                  <a:lnTo>
                    <a:pt x="2109216" y="3666744"/>
                  </a:lnTo>
                  <a:close/>
                </a:path>
                <a:path w="3625850" h="4814570">
                  <a:moveTo>
                    <a:pt x="2685287" y="3285744"/>
                  </a:moveTo>
                  <a:lnTo>
                    <a:pt x="2243328" y="3285744"/>
                  </a:lnTo>
                  <a:lnTo>
                    <a:pt x="2243328" y="3058668"/>
                  </a:lnTo>
                  <a:lnTo>
                    <a:pt x="2685287" y="3058668"/>
                  </a:lnTo>
                  <a:lnTo>
                    <a:pt x="2685287" y="3285744"/>
                  </a:lnTo>
                  <a:close/>
                </a:path>
                <a:path w="3625850" h="4814570">
                  <a:moveTo>
                    <a:pt x="2380487" y="2903220"/>
                  </a:moveTo>
                  <a:lnTo>
                    <a:pt x="1764792" y="2903220"/>
                  </a:lnTo>
                  <a:lnTo>
                    <a:pt x="1764792" y="2676144"/>
                  </a:lnTo>
                  <a:lnTo>
                    <a:pt x="2380487" y="2676144"/>
                  </a:lnTo>
                  <a:lnTo>
                    <a:pt x="2380487" y="2903220"/>
                  </a:lnTo>
                  <a:close/>
                </a:path>
                <a:path w="3625850" h="4814570">
                  <a:moveTo>
                    <a:pt x="2525268" y="2520696"/>
                  </a:moveTo>
                  <a:lnTo>
                    <a:pt x="1949196" y="2520696"/>
                  </a:lnTo>
                  <a:lnTo>
                    <a:pt x="1949196" y="2293620"/>
                  </a:lnTo>
                  <a:lnTo>
                    <a:pt x="2525268" y="2293620"/>
                  </a:lnTo>
                  <a:lnTo>
                    <a:pt x="2525268" y="2520696"/>
                  </a:lnTo>
                  <a:close/>
                </a:path>
                <a:path w="3625850" h="4814570">
                  <a:moveTo>
                    <a:pt x="844296" y="2138172"/>
                  </a:moveTo>
                  <a:lnTo>
                    <a:pt x="0" y="2138172"/>
                  </a:lnTo>
                  <a:lnTo>
                    <a:pt x="0" y="1912619"/>
                  </a:lnTo>
                  <a:lnTo>
                    <a:pt x="844296" y="1912619"/>
                  </a:lnTo>
                  <a:lnTo>
                    <a:pt x="844296" y="2138172"/>
                  </a:lnTo>
                  <a:close/>
                </a:path>
                <a:path w="3625850" h="4814570">
                  <a:moveTo>
                    <a:pt x="1769363" y="1755648"/>
                  </a:moveTo>
                  <a:lnTo>
                    <a:pt x="1095755" y="1755648"/>
                  </a:lnTo>
                  <a:lnTo>
                    <a:pt x="1095755" y="1530096"/>
                  </a:lnTo>
                  <a:lnTo>
                    <a:pt x="1769363" y="1530096"/>
                  </a:lnTo>
                  <a:lnTo>
                    <a:pt x="1769363" y="1755648"/>
                  </a:lnTo>
                  <a:close/>
                </a:path>
                <a:path w="3625850" h="4814570">
                  <a:moveTo>
                    <a:pt x="2122931" y="1373124"/>
                  </a:moveTo>
                  <a:lnTo>
                    <a:pt x="1335024" y="1373124"/>
                  </a:lnTo>
                  <a:lnTo>
                    <a:pt x="1335024" y="1147572"/>
                  </a:lnTo>
                  <a:lnTo>
                    <a:pt x="2122931" y="1147572"/>
                  </a:lnTo>
                  <a:lnTo>
                    <a:pt x="2122931" y="1373124"/>
                  </a:lnTo>
                  <a:close/>
                </a:path>
                <a:path w="3625850" h="4814570">
                  <a:moveTo>
                    <a:pt x="3625596" y="992124"/>
                  </a:moveTo>
                  <a:lnTo>
                    <a:pt x="3368040" y="992124"/>
                  </a:lnTo>
                  <a:lnTo>
                    <a:pt x="3368040" y="765048"/>
                  </a:lnTo>
                  <a:lnTo>
                    <a:pt x="3625596" y="765048"/>
                  </a:lnTo>
                  <a:lnTo>
                    <a:pt x="3625596" y="992124"/>
                  </a:lnTo>
                  <a:close/>
                </a:path>
                <a:path w="3625850" h="4814570">
                  <a:moveTo>
                    <a:pt x="1827276" y="609600"/>
                  </a:moveTo>
                  <a:lnTo>
                    <a:pt x="1051559" y="609600"/>
                  </a:lnTo>
                  <a:lnTo>
                    <a:pt x="1051559" y="382524"/>
                  </a:lnTo>
                  <a:lnTo>
                    <a:pt x="1827276" y="382524"/>
                  </a:lnTo>
                  <a:lnTo>
                    <a:pt x="1827276" y="609600"/>
                  </a:lnTo>
                  <a:close/>
                </a:path>
                <a:path w="3625850" h="4814570">
                  <a:moveTo>
                    <a:pt x="2380487" y="227075"/>
                  </a:moveTo>
                  <a:lnTo>
                    <a:pt x="1764792" y="227075"/>
                  </a:lnTo>
                  <a:lnTo>
                    <a:pt x="1764792" y="0"/>
                  </a:lnTo>
                  <a:lnTo>
                    <a:pt x="2380487" y="0"/>
                  </a:lnTo>
                  <a:lnTo>
                    <a:pt x="2380487" y="227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764267" y="5656567"/>
              <a:ext cx="776605" cy="226695"/>
            </a:xfrm>
            <a:custGeom>
              <a:avLst/>
              <a:gdLst/>
              <a:ahLst/>
              <a:cxnLst/>
              <a:rect l="l" t="t" r="r" b="b"/>
              <a:pathLst>
                <a:path w="776604" h="226695">
                  <a:moveTo>
                    <a:pt x="776249" y="0"/>
                  </a:moveTo>
                  <a:lnTo>
                    <a:pt x="0" y="0"/>
                  </a:lnTo>
                  <a:lnTo>
                    <a:pt x="0" y="226199"/>
                  </a:lnTo>
                  <a:lnTo>
                    <a:pt x="776249" y="226199"/>
                  </a:lnTo>
                  <a:lnTo>
                    <a:pt x="776249" y="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764267" y="5656567"/>
              <a:ext cx="776605" cy="226695"/>
            </a:xfrm>
            <a:custGeom>
              <a:avLst/>
              <a:gdLst/>
              <a:ahLst/>
              <a:cxnLst/>
              <a:rect l="l" t="t" r="r" b="b"/>
              <a:pathLst>
                <a:path w="776604" h="226695">
                  <a:moveTo>
                    <a:pt x="0" y="226199"/>
                  </a:moveTo>
                  <a:lnTo>
                    <a:pt x="776249" y="226199"/>
                  </a:lnTo>
                  <a:lnTo>
                    <a:pt x="776249" y="0"/>
                  </a:lnTo>
                  <a:lnTo>
                    <a:pt x="0" y="0"/>
                  </a:lnTo>
                  <a:lnTo>
                    <a:pt x="0" y="2261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857744" y="1471675"/>
              <a:ext cx="3406140" cy="4793615"/>
            </a:xfrm>
            <a:custGeom>
              <a:avLst/>
              <a:gdLst/>
              <a:ahLst/>
              <a:cxnLst/>
              <a:rect l="l" t="t" r="r" b="b"/>
              <a:pathLst>
                <a:path w="3406140" h="4793615">
                  <a:moveTo>
                    <a:pt x="1351788" y="1891792"/>
                  </a:moveTo>
                  <a:lnTo>
                    <a:pt x="0" y="1891792"/>
                  </a:lnTo>
                  <a:lnTo>
                    <a:pt x="0" y="2117356"/>
                  </a:lnTo>
                  <a:lnTo>
                    <a:pt x="1351788" y="2117356"/>
                  </a:lnTo>
                  <a:lnTo>
                    <a:pt x="1351788" y="1891792"/>
                  </a:lnTo>
                  <a:close/>
                </a:path>
                <a:path w="3406140" h="4793615">
                  <a:moveTo>
                    <a:pt x="1984248" y="1509268"/>
                  </a:moveTo>
                  <a:lnTo>
                    <a:pt x="925068" y="1509268"/>
                  </a:lnTo>
                  <a:lnTo>
                    <a:pt x="925068" y="1734820"/>
                  </a:lnTo>
                  <a:lnTo>
                    <a:pt x="1984248" y="1734820"/>
                  </a:lnTo>
                  <a:lnTo>
                    <a:pt x="1984248" y="1509268"/>
                  </a:lnTo>
                  <a:close/>
                </a:path>
                <a:path w="3406140" h="4793615">
                  <a:moveTo>
                    <a:pt x="2174748" y="361696"/>
                  </a:moveTo>
                  <a:lnTo>
                    <a:pt x="982980" y="361696"/>
                  </a:lnTo>
                  <a:lnTo>
                    <a:pt x="982980" y="588772"/>
                  </a:lnTo>
                  <a:lnTo>
                    <a:pt x="2174748" y="588772"/>
                  </a:lnTo>
                  <a:lnTo>
                    <a:pt x="2174748" y="361696"/>
                  </a:lnTo>
                  <a:close/>
                </a:path>
                <a:path w="3406140" h="4793615">
                  <a:moveTo>
                    <a:pt x="2337816" y="3420364"/>
                  </a:moveTo>
                  <a:lnTo>
                    <a:pt x="1264920" y="3420364"/>
                  </a:lnTo>
                  <a:lnTo>
                    <a:pt x="1264920" y="3645916"/>
                  </a:lnTo>
                  <a:lnTo>
                    <a:pt x="2337816" y="3645916"/>
                  </a:lnTo>
                  <a:lnTo>
                    <a:pt x="2337816" y="3420364"/>
                  </a:lnTo>
                  <a:close/>
                </a:path>
                <a:path w="3406140" h="4793615">
                  <a:moveTo>
                    <a:pt x="2372868" y="3802888"/>
                  </a:moveTo>
                  <a:lnTo>
                    <a:pt x="1028700" y="3802888"/>
                  </a:lnTo>
                  <a:lnTo>
                    <a:pt x="1028700" y="4028440"/>
                  </a:lnTo>
                  <a:lnTo>
                    <a:pt x="2372868" y="4028440"/>
                  </a:lnTo>
                  <a:lnTo>
                    <a:pt x="2372868" y="3802888"/>
                  </a:lnTo>
                  <a:close/>
                </a:path>
                <a:path w="3406140" h="4793615">
                  <a:moveTo>
                    <a:pt x="2430780" y="1126744"/>
                  </a:moveTo>
                  <a:lnTo>
                    <a:pt x="1278636" y="1126744"/>
                  </a:lnTo>
                  <a:lnTo>
                    <a:pt x="1278636" y="1352296"/>
                  </a:lnTo>
                  <a:lnTo>
                    <a:pt x="2430780" y="1352296"/>
                  </a:lnTo>
                  <a:lnTo>
                    <a:pt x="2430780" y="1126744"/>
                  </a:lnTo>
                  <a:close/>
                </a:path>
                <a:path w="3406140" h="4793615">
                  <a:moveTo>
                    <a:pt x="2461260" y="4567936"/>
                  </a:moveTo>
                  <a:lnTo>
                    <a:pt x="1426464" y="4567936"/>
                  </a:lnTo>
                  <a:lnTo>
                    <a:pt x="1426464" y="4793488"/>
                  </a:lnTo>
                  <a:lnTo>
                    <a:pt x="2461260" y="4793488"/>
                  </a:lnTo>
                  <a:lnTo>
                    <a:pt x="2461260" y="4567936"/>
                  </a:lnTo>
                  <a:close/>
                </a:path>
                <a:path w="3406140" h="4793615">
                  <a:moveTo>
                    <a:pt x="2554224" y="2655316"/>
                  </a:moveTo>
                  <a:lnTo>
                    <a:pt x="1536192" y="2655316"/>
                  </a:lnTo>
                  <a:lnTo>
                    <a:pt x="1536192" y="2882392"/>
                  </a:lnTo>
                  <a:lnTo>
                    <a:pt x="2554224" y="2882392"/>
                  </a:lnTo>
                  <a:lnTo>
                    <a:pt x="2554224" y="2655316"/>
                  </a:lnTo>
                  <a:close/>
                </a:path>
                <a:path w="3406140" h="4793615">
                  <a:moveTo>
                    <a:pt x="2554224" y="0"/>
                  </a:moveTo>
                  <a:lnTo>
                    <a:pt x="1536192" y="0"/>
                  </a:lnTo>
                  <a:lnTo>
                    <a:pt x="1536192" y="206248"/>
                  </a:lnTo>
                  <a:lnTo>
                    <a:pt x="2554224" y="206248"/>
                  </a:lnTo>
                  <a:lnTo>
                    <a:pt x="2554224" y="0"/>
                  </a:lnTo>
                  <a:close/>
                </a:path>
                <a:path w="3406140" h="4793615">
                  <a:moveTo>
                    <a:pt x="2654808" y="2272792"/>
                  </a:moveTo>
                  <a:lnTo>
                    <a:pt x="1680972" y="2272792"/>
                  </a:lnTo>
                  <a:lnTo>
                    <a:pt x="1680972" y="2499868"/>
                  </a:lnTo>
                  <a:lnTo>
                    <a:pt x="2654808" y="2499868"/>
                  </a:lnTo>
                  <a:lnTo>
                    <a:pt x="2654808" y="2272792"/>
                  </a:lnTo>
                  <a:close/>
                </a:path>
                <a:path w="3406140" h="4793615">
                  <a:moveTo>
                    <a:pt x="3055620" y="3037840"/>
                  </a:moveTo>
                  <a:lnTo>
                    <a:pt x="1840992" y="3037840"/>
                  </a:lnTo>
                  <a:lnTo>
                    <a:pt x="1840992" y="3264916"/>
                  </a:lnTo>
                  <a:lnTo>
                    <a:pt x="3055620" y="3264916"/>
                  </a:lnTo>
                  <a:lnTo>
                    <a:pt x="3055620" y="3037840"/>
                  </a:lnTo>
                  <a:close/>
                </a:path>
                <a:path w="3406140" h="4793615">
                  <a:moveTo>
                    <a:pt x="3406140" y="744220"/>
                  </a:moveTo>
                  <a:lnTo>
                    <a:pt x="2781300" y="744220"/>
                  </a:lnTo>
                  <a:lnTo>
                    <a:pt x="2781300" y="971296"/>
                  </a:lnTo>
                  <a:lnTo>
                    <a:pt x="3406140" y="971296"/>
                  </a:lnTo>
                  <a:lnTo>
                    <a:pt x="3406140" y="74422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857744" y="1450847"/>
              <a:ext cx="3406140" cy="4814570"/>
            </a:xfrm>
            <a:custGeom>
              <a:avLst/>
              <a:gdLst/>
              <a:ahLst/>
              <a:cxnLst/>
              <a:rect l="l" t="t" r="r" b="b"/>
              <a:pathLst>
                <a:path w="3406140" h="4814570">
                  <a:moveTo>
                    <a:pt x="2461259" y="4814316"/>
                  </a:moveTo>
                  <a:lnTo>
                    <a:pt x="1426463" y="4814316"/>
                  </a:lnTo>
                  <a:lnTo>
                    <a:pt x="1426463" y="4588764"/>
                  </a:lnTo>
                  <a:lnTo>
                    <a:pt x="2461259" y="4588764"/>
                  </a:lnTo>
                  <a:lnTo>
                    <a:pt x="2461259" y="4814316"/>
                  </a:lnTo>
                  <a:close/>
                </a:path>
                <a:path w="3406140" h="4814570">
                  <a:moveTo>
                    <a:pt x="2372867" y="4049267"/>
                  </a:moveTo>
                  <a:lnTo>
                    <a:pt x="1028700" y="4049267"/>
                  </a:lnTo>
                  <a:lnTo>
                    <a:pt x="1028700" y="3823716"/>
                  </a:lnTo>
                  <a:lnTo>
                    <a:pt x="2372867" y="3823716"/>
                  </a:lnTo>
                  <a:lnTo>
                    <a:pt x="2372867" y="4049267"/>
                  </a:lnTo>
                  <a:close/>
                </a:path>
                <a:path w="3406140" h="4814570">
                  <a:moveTo>
                    <a:pt x="2337815" y="3666744"/>
                  </a:moveTo>
                  <a:lnTo>
                    <a:pt x="1264920" y="3666744"/>
                  </a:lnTo>
                  <a:lnTo>
                    <a:pt x="1264920" y="3441191"/>
                  </a:lnTo>
                  <a:lnTo>
                    <a:pt x="2337815" y="3441191"/>
                  </a:lnTo>
                  <a:lnTo>
                    <a:pt x="2337815" y="3666744"/>
                  </a:lnTo>
                  <a:close/>
                </a:path>
                <a:path w="3406140" h="4814570">
                  <a:moveTo>
                    <a:pt x="3055620" y="3285744"/>
                  </a:moveTo>
                  <a:lnTo>
                    <a:pt x="1840991" y="3285744"/>
                  </a:lnTo>
                  <a:lnTo>
                    <a:pt x="1840991" y="3058668"/>
                  </a:lnTo>
                  <a:lnTo>
                    <a:pt x="3055620" y="3058668"/>
                  </a:lnTo>
                  <a:lnTo>
                    <a:pt x="3055620" y="3285744"/>
                  </a:lnTo>
                  <a:close/>
                </a:path>
                <a:path w="3406140" h="4814570">
                  <a:moveTo>
                    <a:pt x="2554224" y="2903220"/>
                  </a:moveTo>
                  <a:lnTo>
                    <a:pt x="1536191" y="2903220"/>
                  </a:lnTo>
                  <a:lnTo>
                    <a:pt x="1536191" y="2676144"/>
                  </a:lnTo>
                  <a:lnTo>
                    <a:pt x="2554224" y="2676144"/>
                  </a:lnTo>
                  <a:lnTo>
                    <a:pt x="2554224" y="2903220"/>
                  </a:lnTo>
                  <a:close/>
                </a:path>
                <a:path w="3406140" h="4814570">
                  <a:moveTo>
                    <a:pt x="2654807" y="2520696"/>
                  </a:moveTo>
                  <a:lnTo>
                    <a:pt x="1680972" y="2520696"/>
                  </a:lnTo>
                  <a:lnTo>
                    <a:pt x="1680972" y="2293620"/>
                  </a:lnTo>
                  <a:lnTo>
                    <a:pt x="2654807" y="2293620"/>
                  </a:lnTo>
                  <a:lnTo>
                    <a:pt x="2654807" y="2520696"/>
                  </a:lnTo>
                  <a:close/>
                </a:path>
                <a:path w="3406140" h="4814570">
                  <a:moveTo>
                    <a:pt x="1351787" y="2138172"/>
                  </a:moveTo>
                  <a:lnTo>
                    <a:pt x="0" y="2138172"/>
                  </a:lnTo>
                  <a:lnTo>
                    <a:pt x="0" y="1912619"/>
                  </a:lnTo>
                  <a:lnTo>
                    <a:pt x="1351787" y="1912619"/>
                  </a:lnTo>
                  <a:lnTo>
                    <a:pt x="1351787" y="2138172"/>
                  </a:lnTo>
                  <a:close/>
                </a:path>
                <a:path w="3406140" h="4814570">
                  <a:moveTo>
                    <a:pt x="1984248" y="1755648"/>
                  </a:moveTo>
                  <a:lnTo>
                    <a:pt x="925067" y="1755648"/>
                  </a:lnTo>
                  <a:lnTo>
                    <a:pt x="925067" y="1530096"/>
                  </a:lnTo>
                  <a:lnTo>
                    <a:pt x="1984248" y="1530096"/>
                  </a:lnTo>
                  <a:lnTo>
                    <a:pt x="1984248" y="1755648"/>
                  </a:lnTo>
                  <a:close/>
                </a:path>
                <a:path w="3406140" h="4814570">
                  <a:moveTo>
                    <a:pt x="2430779" y="1373124"/>
                  </a:moveTo>
                  <a:lnTo>
                    <a:pt x="1278635" y="1373124"/>
                  </a:lnTo>
                  <a:lnTo>
                    <a:pt x="1278635" y="1147572"/>
                  </a:lnTo>
                  <a:lnTo>
                    <a:pt x="2430779" y="1147572"/>
                  </a:lnTo>
                  <a:lnTo>
                    <a:pt x="2430779" y="1373124"/>
                  </a:lnTo>
                  <a:close/>
                </a:path>
                <a:path w="3406140" h="4814570">
                  <a:moveTo>
                    <a:pt x="3406139" y="992124"/>
                  </a:moveTo>
                  <a:lnTo>
                    <a:pt x="2781300" y="992124"/>
                  </a:lnTo>
                  <a:lnTo>
                    <a:pt x="2781300" y="765048"/>
                  </a:lnTo>
                  <a:lnTo>
                    <a:pt x="3406139" y="765048"/>
                  </a:lnTo>
                  <a:lnTo>
                    <a:pt x="3406139" y="992124"/>
                  </a:lnTo>
                  <a:close/>
                </a:path>
                <a:path w="3406140" h="4814570">
                  <a:moveTo>
                    <a:pt x="2174748" y="609600"/>
                  </a:moveTo>
                  <a:lnTo>
                    <a:pt x="982979" y="609600"/>
                  </a:lnTo>
                  <a:lnTo>
                    <a:pt x="982979" y="382524"/>
                  </a:lnTo>
                  <a:lnTo>
                    <a:pt x="2174748" y="382524"/>
                  </a:lnTo>
                  <a:lnTo>
                    <a:pt x="2174748" y="609600"/>
                  </a:lnTo>
                  <a:close/>
                </a:path>
                <a:path w="3406140" h="4814570">
                  <a:moveTo>
                    <a:pt x="2554224" y="227075"/>
                  </a:moveTo>
                  <a:lnTo>
                    <a:pt x="1536191" y="227075"/>
                  </a:lnTo>
                  <a:lnTo>
                    <a:pt x="1536191" y="0"/>
                  </a:lnTo>
                  <a:lnTo>
                    <a:pt x="2554224" y="0"/>
                  </a:lnTo>
                  <a:lnTo>
                    <a:pt x="2554224" y="227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0540491" y="5656567"/>
              <a:ext cx="1035050" cy="226695"/>
            </a:xfrm>
            <a:custGeom>
              <a:avLst/>
              <a:gdLst/>
              <a:ahLst/>
              <a:cxnLst/>
              <a:rect l="l" t="t" r="r" b="b"/>
              <a:pathLst>
                <a:path w="1035050" h="226695">
                  <a:moveTo>
                    <a:pt x="1034999" y="0"/>
                  </a:moveTo>
                  <a:lnTo>
                    <a:pt x="0" y="0"/>
                  </a:lnTo>
                  <a:lnTo>
                    <a:pt x="0" y="226199"/>
                  </a:lnTo>
                  <a:lnTo>
                    <a:pt x="1034999" y="226199"/>
                  </a:lnTo>
                  <a:lnTo>
                    <a:pt x="1034999" y="0"/>
                  </a:lnTo>
                  <a:close/>
                </a:path>
              </a:pathLst>
            </a:custGeom>
            <a:solidFill>
              <a:srgbClr val="0D3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540491" y="5656567"/>
              <a:ext cx="1035050" cy="226695"/>
            </a:xfrm>
            <a:custGeom>
              <a:avLst/>
              <a:gdLst/>
              <a:ahLst/>
              <a:cxnLst/>
              <a:rect l="l" t="t" r="r" b="b"/>
              <a:pathLst>
                <a:path w="1035050" h="226695">
                  <a:moveTo>
                    <a:pt x="0" y="226199"/>
                  </a:moveTo>
                  <a:lnTo>
                    <a:pt x="1034999" y="226199"/>
                  </a:lnTo>
                  <a:lnTo>
                    <a:pt x="1034999" y="0"/>
                  </a:lnTo>
                  <a:lnTo>
                    <a:pt x="0" y="0"/>
                  </a:lnTo>
                  <a:lnTo>
                    <a:pt x="0" y="2261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209532" y="1471675"/>
              <a:ext cx="2365375" cy="4793615"/>
            </a:xfrm>
            <a:custGeom>
              <a:avLst/>
              <a:gdLst/>
              <a:ahLst/>
              <a:cxnLst/>
              <a:rect l="l" t="t" r="r" b="b"/>
              <a:pathLst>
                <a:path w="2365375" h="4793615">
                  <a:moveTo>
                    <a:pt x="2365248" y="4567936"/>
                  </a:moveTo>
                  <a:lnTo>
                    <a:pt x="1109472" y="4567936"/>
                  </a:lnTo>
                  <a:lnTo>
                    <a:pt x="1109472" y="4793488"/>
                  </a:lnTo>
                  <a:lnTo>
                    <a:pt x="2365248" y="4793488"/>
                  </a:lnTo>
                  <a:lnTo>
                    <a:pt x="2365248" y="4567936"/>
                  </a:lnTo>
                  <a:close/>
                </a:path>
                <a:path w="2365375" h="4793615">
                  <a:moveTo>
                    <a:pt x="2365248" y="3802888"/>
                  </a:moveTo>
                  <a:lnTo>
                    <a:pt x="1021080" y="3802888"/>
                  </a:lnTo>
                  <a:lnTo>
                    <a:pt x="1021080" y="4028440"/>
                  </a:lnTo>
                  <a:lnTo>
                    <a:pt x="2365248" y="4028440"/>
                  </a:lnTo>
                  <a:lnTo>
                    <a:pt x="2365248" y="3802888"/>
                  </a:lnTo>
                  <a:close/>
                </a:path>
                <a:path w="2365375" h="4793615">
                  <a:moveTo>
                    <a:pt x="2365248" y="3420364"/>
                  </a:moveTo>
                  <a:lnTo>
                    <a:pt x="986028" y="3420364"/>
                  </a:lnTo>
                  <a:lnTo>
                    <a:pt x="986028" y="3645916"/>
                  </a:lnTo>
                  <a:lnTo>
                    <a:pt x="2365248" y="3645916"/>
                  </a:lnTo>
                  <a:lnTo>
                    <a:pt x="2365248" y="3420364"/>
                  </a:lnTo>
                  <a:close/>
                </a:path>
                <a:path w="2365375" h="4793615">
                  <a:moveTo>
                    <a:pt x="2365248" y="3037840"/>
                  </a:moveTo>
                  <a:lnTo>
                    <a:pt x="1703832" y="3037840"/>
                  </a:lnTo>
                  <a:lnTo>
                    <a:pt x="1703832" y="3264916"/>
                  </a:lnTo>
                  <a:lnTo>
                    <a:pt x="2365248" y="3264916"/>
                  </a:lnTo>
                  <a:lnTo>
                    <a:pt x="2365248" y="3037840"/>
                  </a:lnTo>
                  <a:close/>
                </a:path>
                <a:path w="2365375" h="4793615">
                  <a:moveTo>
                    <a:pt x="2365248" y="2655316"/>
                  </a:moveTo>
                  <a:lnTo>
                    <a:pt x="1202436" y="2655316"/>
                  </a:lnTo>
                  <a:lnTo>
                    <a:pt x="1202436" y="2882392"/>
                  </a:lnTo>
                  <a:lnTo>
                    <a:pt x="2365248" y="2882392"/>
                  </a:lnTo>
                  <a:lnTo>
                    <a:pt x="2365248" y="2655316"/>
                  </a:lnTo>
                  <a:close/>
                </a:path>
                <a:path w="2365375" h="4793615">
                  <a:moveTo>
                    <a:pt x="2365248" y="2272792"/>
                  </a:moveTo>
                  <a:lnTo>
                    <a:pt x="1303020" y="2272792"/>
                  </a:lnTo>
                  <a:lnTo>
                    <a:pt x="1303020" y="2499868"/>
                  </a:lnTo>
                  <a:lnTo>
                    <a:pt x="2365248" y="2499868"/>
                  </a:lnTo>
                  <a:lnTo>
                    <a:pt x="2365248" y="2272792"/>
                  </a:lnTo>
                  <a:close/>
                </a:path>
                <a:path w="2365375" h="4793615">
                  <a:moveTo>
                    <a:pt x="2365248" y="1891792"/>
                  </a:moveTo>
                  <a:lnTo>
                    <a:pt x="0" y="1891792"/>
                  </a:lnTo>
                  <a:lnTo>
                    <a:pt x="0" y="2117356"/>
                  </a:lnTo>
                  <a:lnTo>
                    <a:pt x="2365248" y="2117356"/>
                  </a:lnTo>
                  <a:lnTo>
                    <a:pt x="2365248" y="1891792"/>
                  </a:lnTo>
                  <a:close/>
                </a:path>
                <a:path w="2365375" h="4793615">
                  <a:moveTo>
                    <a:pt x="2365248" y="1509268"/>
                  </a:moveTo>
                  <a:lnTo>
                    <a:pt x="632460" y="1509268"/>
                  </a:lnTo>
                  <a:lnTo>
                    <a:pt x="632460" y="1734820"/>
                  </a:lnTo>
                  <a:lnTo>
                    <a:pt x="2365248" y="1734820"/>
                  </a:lnTo>
                  <a:lnTo>
                    <a:pt x="2365248" y="1509268"/>
                  </a:lnTo>
                  <a:close/>
                </a:path>
                <a:path w="2365375" h="4793615">
                  <a:moveTo>
                    <a:pt x="2365248" y="1126744"/>
                  </a:moveTo>
                  <a:lnTo>
                    <a:pt x="1078992" y="1126744"/>
                  </a:lnTo>
                  <a:lnTo>
                    <a:pt x="1078992" y="1352296"/>
                  </a:lnTo>
                  <a:lnTo>
                    <a:pt x="2365248" y="1352296"/>
                  </a:lnTo>
                  <a:lnTo>
                    <a:pt x="2365248" y="1126744"/>
                  </a:lnTo>
                  <a:close/>
                </a:path>
                <a:path w="2365375" h="4793615">
                  <a:moveTo>
                    <a:pt x="2365248" y="744220"/>
                  </a:moveTo>
                  <a:lnTo>
                    <a:pt x="2054352" y="744220"/>
                  </a:lnTo>
                  <a:lnTo>
                    <a:pt x="2054352" y="971296"/>
                  </a:lnTo>
                  <a:lnTo>
                    <a:pt x="2365248" y="971296"/>
                  </a:lnTo>
                  <a:lnTo>
                    <a:pt x="2365248" y="744220"/>
                  </a:lnTo>
                  <a:close/>
                </a:path>
                <a:path w="2365375" h="4793615">
                  <a:moveTo>
                    <a:pt x="2365248" y="361696"/>
                  </a:moveTo>
                  <a:lnTo>
                    <a:pt x="822960" y="361696"/>
                  </a:lnTo>
                  <a:lnTo>
                    <a:pt x="822960" y="588772"/>
                  </a:lnTo>
                  <a:lnTo>
                    <a:pt x="2365248" y="588772"/>
                  </a:lnTo>
                  <a:lnTo>
                    <a:pt x="2365248" y="361696"/>
                  </a:lnTo>
                  <a:close/>
                </a:path>
                <a:path w="2365375" h="4793615">
                  <a:moveTo>
                    <a:pt x="2365248" y="0"/>
                  </a:moveTo>
                  <a:lnTo>
                    <a:pt x="1202436" y="0"/>
                  </a:lnTo>
                  <a:lnTo>
                    <a:pt x="1202436" y="206248"/>
                  </a:lnTo>
                  <a:lnTo>
                    <a:pt x="2365248" y="206248"/>
                  </a:lnTo>
                  <a:lnTo>
                    <a:pt x="2365248" y="0"/>
                  </a:lnTo>
                  <a:close/>
                </a:path>
              </a:pathLst>
            </a:custGeom>
            <a:solidFill>
              <a:srgbClr val="0D3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209532" y="1450847"/>
              <a:ext cx="2365375" cy="4814570"/>
            </a:xfrm>
            <a:custGeom>
              <a:avLst/>
              <a:gdLst/>
              <a:ahLst/>
              <a:cxnLst/>
              <a:rect l="l" t="t" r="r" b="b"/>
              <a:pathLst>
                <a:path w="2365375" h="4814570">
                  <a:moveTo>
                    <a:pt x="2365248" y="4814316"/>
                  </a:moveTo>
                  <a:lnTo>
                    <a:pt x="1109472" y="4814316"/>
                  </a:lnTo>
                  <a:lnTo>
                    <a:pt x="1109472" y="4588764"/>
                  </a:lnTo>
                  <a:lnTo>
                    <a:pt x="2365248" y="4588764"/>
                  </a:lnTo>
                  <a:lnTo>
                    <a:pt x="2365248" y="4814316"/>
                  </a:lnTo>
                  <a:close/>
                </a:path>
                <a:path w="2365375" h="4814570">
                  <a:moveTo>
                    <a:pt x="2365248" y="4049267"/>
                  </a:moveTo>
                  <a:lnTo>
                    <a:pt x="1021079" y="4049267"/>
                  </a:lnTo>
                  <a:lnTo>
                    <a:pt x="1021079" y="3823716"/>
                  </a:lnTo>
                  <a:lnTo>
                    <a:pt x="2365248" y="3823716"/>
                  </a:lnTo>
                  <a:lnTo>
                    <a:pt x="2365248" y="4049267"/>
                  </a:lnTo>
                  <a:close/>
                </a:path>
                <a:path w="2365375" h="4814570">
                  <a:moveTo>
                    <a:pt x="2365248" y="3666744"/>
                  </a:moveTo>
                  <a:lnTo>
                    <a:pt x="986027" y="3666744"/>
                  </a:lnTo>
                  <a:lnTo>
                    <a:pt x="986027" y="3441191"/>
                  </a:lnTo>
                  <a:lnTo>
                    <a:pt x="2365248" y="3441191"/>
                  </a:lnTo>
                  <a:lnTo>
                    <a:pt x="2365248" y="3666744"/>
                  </a:lnTo>
                  <a:close/>
                </a:path>
                <a:path w="2365375" h="4814570">
                  <a:moveTo>
                    <a:pt x="2365248" y="3285744"/>
                  </a:moveTo>
                  <a:lnTo>
                    <a:pt x="1703832" y="3285744"/>
                  </a:lnTo>
                  <a:lnTo>
                    <a:pt x="1703832" y="3058668"/>
                  </a:lnTo>
                  <a:lnTo>
                    <a:pt x="2365248" y="3058668"/>
                  </a:lnTo>
                  <a:lnTo>
                    <a:pt x="2365248" y="3285744"/>
                  </a:lnTo>
                  <a:close/>
                </a:path>
                <a:path w="2365375" h="4814570">
                  <a:moveTo>
                    <a:pt x="2365248" y="2903220"/>
                  </a:moveTo>
                  <a:lnTo>
                    <a:pt x="1202436" y="2903220"/>
                  </a:lnTo>
                  <a:lnTo>
                    <a:pt x="1202436" y="2676144"/>
                  </a:lnTo>
                  <a:lnTo>
                    <a:pt x="2365248" y="2676144"/>
                  </a:lnTo>
                  <a:lnTo>
                    <a:pt x="2365248" y="2903220"/>
                  </a:lnTo>
                  <a:close/>
                </a:path>
                <a:path w="2365375" h="4814570">
                  <a:moveTo>
                    <a:pt x="2365248" y="2520696"/>
                  </a:moveTo>
                  <a:lnTo>
                    <a:pt x="1303020" y="2520696"/>
                  </a:lnTo>
                  <a:lnTo>
                    <a:pt x="1303020" y="2293620"/>
                  </a:lnTo>
                  <a:lnTo>
                    <a:pt x="2365248" y="2293620"/>
                  </a:lnTo>
                  <a:lnTo>
                    <a:pt x="2365248" y="2520696"/>
                  </a:lnTo>
                  <a:close/>
                </a:path>
                <a:path w="2365375" h="4814570">
                  <a:moveTo>
                    <a:pt x="2365248" y="2138172"/>
                  </a:moveTo>
                  <a:lnTo>
                    <a:pt x="0" y="2138172"/>
                  </a:lnTo>
                  <a:lnTo>
                    <a:pt x="0" y="1912619"/>
                  </a:lnTo>
                  <a:lnTo>
                    <a:pt x="2365248" y="1912619"/>
                  </a:lnTo>
                  <a:lnTo>
                    <a:pt x="2365248" y="2138172"/>
                  </a:lnTo>
                  <a:close/>
                </a:path>
                <a:path w="2365375" h="4814570">
                  <a:moveTo>
                    <a:pt x="2365248" y="1755648"/>
                  </a:moveTo>
                  <a:lnTo>
                    <a:pt x="632460" y="1755648"/>
                  </a:lnTo>
                  <a:lnTo>
                    <a:pt x="632460" y="1530096"/>
                  </a:lnTo>
                  <a:lnTo>
                    <a:pt x="2365248" y="1530096"/>
                  </a:lnTo>
                  <a:lnTo>
                    <a:pt x="2365248" y="1755648"/>
                  </a:lnTo>
                  <a:close/>
                </a:path>
                <a:path w="2365375" h="4814570">
                  <a:moveTo>
                    <a:pt x="2365248" y="1373124"/>
                  </a:moveTo>
                  <a:lnTo>
                    <a:pt x="1078992" y="1373124"/>
                  </a:lnTo>
                  <a:lnTo>
                    <a:pt x="1078992" y="1147572"/>
                  </a:lnTo>
                  <a:lnTo>
                    <a:pt x="2365248" y="1147572"/>
                  </a:lnTo>
                  <a:lnTo>
                    <a:pt x="2365248" y="1373124"/>
                  </a:lnTo>
                  <a:close/>
                </a:path>
                <a:path w="2365375" h="4814570">
                  <a:moveTo>
                    <a:pt x="2365248" y="992124"/>
                  </a:moveTo>
                  <a:lnTo>
                    <a:pt x="2054352" y="992124"/>
                  </a:lnTo>
                  <a:lnTo>
                    <a:pt x="2054352" y="765048"/>
                  </a:lnTo>
                  <a:lnTo>
                    <a:pt x="2365248" y="765048"/>
                  </a:lnTo>
                  <a:lnTo>
                    <a:pt x="2365248" y="992124"/>
                  </a:lnTo>
                  <a:close/>
                </a:path>
                <a:path w="2365375" h="4814570">
                  <a:moveTo>
                    <a:pt x="2365248" y="609600"/>
                  </a:moveTo>
                  <a:lnTo>
                    <a:pt x="822960" y="609600"/>
                  </a:lnTo>
                  <a:lnTo>
                    <a:pt x="822960" y="382524"/>
                  </a:lnTo>
                  <a:lnTo>
                    <a:pt x="2365248" y="382524"/>
                  </a:lnTo>
                  <a:lnTo>
                    <a:pt x="2365248" y="609600"/>
                  </a:lnTo>
                  <a:close/>
                </a:path>
                <a:path w="2365375" h="4814570">
                  <a:moveTo>
                    <a:pt x="2365248" y="227075"/>
                  </a:moveTo>
                  <a:lnTo>
                    <a:pt x="1202436" y="227075"/>
                  </a:lnTo>
                  <a:lnTo>
                    <a:pt x="1202436" y="0"/>
                  </a:lnTo>
                  <a:lnTo>
                    <a:pt x="2365248" y="0"/>
                  </a:lnTo>
                  <a:lnTo>
                    <a:pt x="2365248" y="227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232023" y="1471675"/>
              <a:ext cx="63500" cy="4871720"/>
            </a:xfrm>
            <a:custGeom>
              <a:avLst/>
              <a:gdLst/>
              <a:ahLst/>
              <a:cxnLst/>
              <a:rect l="l" t="t" r="r" b="b"/>
              <a:pathLst>
                <a:path w="63500" h="4871720">
                  <a:moveTo>
                    <a:pt x="63500" y="0"/>
                  </a:moveTo>
                  <a:lnTo>
                    <a:pt x="63500" y="4871415"/>
                  </a:lnTo>
                </a:path>
                <a:path w="63500" h="4871720">
                  <a:moveTo>
                    <a:pt x="0" y="4871415"/>
                  </a:moveTo>
                  <a:lnTo>
                    <a:pt x="63500" y="4871415"/>
                  </a:lnTo>
                </a:path>
                <a:path w="63500" h="4871720">
                  <a:moveTo>
                    <a:pt x="0" y="4488688"/>
                  </a:moveTo>
                  <a:lnTo>
                    <a:pt x="63500" y="4488688"/>
                  </a:lnTo>
                </a:path>
                <a:path w="63500" h="4871720">
                  <a:moveTo>
                    <a:pt x="0" y="4106164"/>
                  </a:moveTo>
                  <a:lnTo>
                    <a:pt x="63500" y="4106164"/>
                  </a:lnTo>
                </a:path>
                <a:path w="63500" h="4871720">
                  <a:moveTo>
                    <a:pt x="0" y="3725164"/>
                  </a:moveTo>
                  <a:lnTo>
                    <a:pt x="63500" y="3725164"/>
                  </a:lnTo>
                </a:path>
                <a:path w="63500" h="4871720">
                  <a:moveTo>
                    <a:pt x="0" y="3342640"/>
                  </a:moveTo>
                  <a:lnTo>
                    <a:pt x="63500" y="3342640"/>
                  </a:lnTo>
                </a:path>
                <a:path w="63500" h="4871720">
                  <a:moveTo>
                    <a:pt x="0" y="2960116"/>
                  </a:moveTo>
                  <a:lnTo>
                    <a:pt x="63500" y="2960116"/>
                  </a:lnTo>
                </a:path>
                <a:path w="63500" h="4871720">
                  <a:moveTo>
                    <a:pt x="0" y="2577592"/>
                  </a:moveTo>
                  <a:lnTo>
                    <a:pt x="63500" y="2577592"/>
                  </a:lnTo>
                </a:path>
                <a:path w="63500" h="4871720">
                  <a:moveTo>
                    <a:pt x="0" y="2195068"/>
                  </a:moveTo>
                  <a:lnTo>
                    <a:pt x="63500" y="2195068"/>
                  </a:lnTo>
                </a:path>
                <a:path w="63500" h="4871720">
                  <a:moveTo>
                    <a:pt x="0" y="1812544"/>
                  </a:moveTo>
                  <a:lnTo>
                    <a:pt x="63500" y="1812544"/>
                  </a:lnTo>
                </a:path>
                <a:path w="63500" h="4871720">
                  <a:moveTo>
                    <a:pt x="0" y="1431544"/>
                  </a:moveTo>
                  <a:lnTo>
                    <a:pt x="63500" y="1431544"/>
                  </a:lnTo>
                </a:path>
                <a:path w="63500" h="4871720">
                  <a:moveTo>
                    <a:pt x="0" y="1049020"/>
                  </a:moveTo>
                  <a:lnTo>
                    <a:pt x="63500" y="1049020"/>
                  </a:lnTo>
                </a:path>
                <a:path w="63500" h="4871720">
                  <a:moveTo>
                    <a:pt x="0" y="666496"/>
                  </a:moveTo>
                  <a:lnTo>
                    <a:pt x="63500" y="666496"/>
                  </a:lnTo>
                </a:path>
                <a:path w="63500" h="4871720">
                  <a:moveTo>
                    <a:pt x="0" y="283972"/>
                  </a:moveTo>
                  <a:lnTo>
                    <a:pt x="63500" y="2839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097782" y="6050076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974719" y="5667552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686047" y="5285359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691890" y="4902834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131690" y="4520564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096258" y="4138040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229227" y="3755897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26%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577590" y="3373373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925570" y="2991103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885438" y="2608275"/>
            <a:ext cx="281940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735070" y="1844166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966586" y="603849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941821" y="565627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120132" y="527380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361813" y="4891532"/>
            <a:ext cx="315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0035667" y="5656275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500240" y="5273802"/>
            <a:ext cx="3459479" cy="973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7740" algn="l"/>
                <a:tab pos="1892300" algn="l"/>
                <a:tab pos="291465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1092835">
              <a:lnSpc>
                <a:spcPct val="100000"/>
              </a:lnSpc>
              <a:tabLst>
                <a:tab pos="1995170" algn="l"/>
                <a:tab pos="277114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828040">
              <a:lnSpc>
                <a:spcPct val="100000"/>
              </a:lnSpc>
              <a:tabLst>
                <a:tab pos="1625600" algn="l"/>
                <a:tab pos="2327910" algn="l"/>
                <a:tab pos="315722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149585" y="4508703"/>
            <a:ext cx="3149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922390" y="4126738"/>
            <a:ext cx="4138929" cy="973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2720" algn="l"/>
                <a:tab pos="2380615" algn="l"/>
                <a:tab pos="3058795" algn="l"/>
                <a:tab pos="383603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5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209550">
              <a:lnSpc>
                <a:spcPct val="100000"/>
              </a:lnSpc>
              <a:tabLst>
                <a:tab pos="2031364" algn="l"/>
                <a:tab pos="3009265" algn="l"/>
                <a:tab pos="345122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50" b="1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5" b="1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1062355">
              <a:lnSpc>
                <a:spcPct val="100000"/>
              </a:lnSpc>
              <a:tabLst>
                <a:tab pos="1982470" algn="l"/>
                <a:tab pos="2788920" algn="l"/>
                <a:tab pos="359219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0790935" y="6038494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0901933" y="5656275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0746993" y="527380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729341" y="4891532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1127740" y="4508703"/>
            <a:ext cx="234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0837291" y="4126738"/>
            <a:ext cx="314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0887836" y="3744595"/>
            <a:ext cx="315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828413" y="3362071"/>
            <a:ext cx="5722620" cy="591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9525" algn="l"/>
                <a:tab pos="1910714" algn="l"/>
                <a:tab pos="2463165" algn="l"/>
                <a:tab pos="3561715" algn="l"/>
                <a:tab pos="542036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1283970">
              <a:lnSpc>
                <a:spcPct val="100000"/>
              </a:lnSpc>
              <a:tabLst>
                <a:tab pos="2667635" algn="l"/>
                <a:tab pos="3653790" algn="l"/>
                <a:tab pos="4318000" algn="l"/>
                <a:tab pos="505333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5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908550" y="1832609"/>
            <a:ext cx="6628765" cy="1355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695">
              <a:lnSpc>
                <a:spcPct val="100000"/>
              </a:lnSpc>
              <a:spcBef>
                <a:spcPts val="100"/>
              </a:spcBef>
              <a:tabLst>
                <a:tab pos="1627505" algn="l"/>
                <a:tab pos="2607310" algn="l"/>
                <a:tab pos="3439160" algn="l"/>
                <a:tab pos="4383405" algn="l"/>
                <a:tab pos="5751195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5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810510" algn="l"/>
                <a:tab pos="4307205" algn="l"/>
                <a:tab pos="5062855" algn="l"/>
                <a:tab pos="5485130" algn="l"/>
                <a:tab pos="5925820" algn="l"/>
                <a:tab pos="6393815" algn="l"/>
              </a:tabLst>
            </a:pPr>
            <a:r>
              <a:rPr dirty="0" baseline="2645" sz="1575" spc="37" b="1">
                <a:solidFill>
                  <a:srgbClr val="FFFFFF"/>
                </a:solidFill>
                <a:latin typeface="Calibri"/>
                <a:cs typeface="Calibri"/>
              </a:rPr>
              <a:t>42%</a:t>
            </a:r>
            <a:r>
              <a:rPr dirty="0" baseline="2645" sz="157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algn="ctr" marL="30480">
              <a:lnSpc>
                <a:spcPct val="100000"/>
              </a:lnSpc>
              <a:tabLst>
                <a:tab pos="1414145" algn="l"/>
                <a:tab pos="2422525" algn="l"/>
                <a:tab pos="3230245" algn="l"/>
                <a:tab pos="4199890" algn="l"/>
                <a:tab pos="542036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Calibri"/>
              <a:cs typeface="Calibri"/>
            </a:endParaRPr>
          </a:p>
          <a:p>
            <a:pPr marL="601345">
              <a:lnSpc>
                <a:spcPct val="100000"/>
              </a:lnSpc>
              <a:tabLst>
                <a:tab pos="1997710" algn="l"/>
                <a:tab pos="2855595" algn="l"/>
                <a:tab pos="3433445" algn="l"/>
                <a:tab pos="4260215" algn="l"/>
                <a:tab pos="5656580" algn="l"/>
              </a:tabLst>
            </a:pP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4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3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25" b="1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178810" y="6417665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966209" y="6417665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794250" y="6417665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622416" y="6417665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6450584" y="6417665"/>
            <a:ext cx="3629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740" algn="l"/>
                <a:tab pos="1668780" algn="l"/>
                <a:tab pos="2496185" algn="l"/>
                <a:tab pos="3324860" algn="l"/>
              </a:tabLst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0591038" y="6417665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245160" y="1648617"/>
            <a:ext cx="2878455" cy="4613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714375" marR="8255" indent="-132080">
              <a:lnSpc>
                <a:spcPct val="156800"/>
              </a:lnSpc>
              <a:spcBef>
                <a:spcPts val="95"/>
              </a:spcBef>
            </a:pP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Στελέχη </a:t>
            </a:r>
            <a:r>
              <a:rPr dirty="0" sz="1600" spc="75" b="1">
                <a:solidFill>
                  <a:srgbClr val="585858"/>
                </a:solidFill>
                <a:latin typeface="Calibri"/>
                <a:cs typeface="Calibri"/>
              </a:rPr>
              <a:t>Εξωτερικοί</a:t>
            </a:r>
            <a:r>
              <a:rPr dirty="0" sz="1600" spc="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Συνεργάτες </a:t>
            </a: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Επιμελητήρια</a:t>
            </a:r>
            <a:r>
              <a:rPr dirty="0" sz="1600" spc="2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1090"/>
              </a:spcBef>
            </a:pP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Επιμελητήρια</a:t>
            </a:r>
            <a:r>
              <a:rPr dirty="0" sz="1600" spc="2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12700" marR="5080" indent="2258060">
              <a:lnSpc>
                <a:spcPct val="156800"/>
              </a:lnSpc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Αττική 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Κεντρική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500" b="1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Ανατολική</a:t>
            </a:r>
            <a:r>
              <a:rPr dirty="0" sz="1600" spc="1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1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Θράκη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Δυτική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Ήπειρος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Δυτική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Πελοπόννησος </a:t>
            </a:r>
            <a:r>
              <a:rPr dirty="0" sz="1600" spc="10" b="1">
                <a:solidFill>
                  <a:srgbClr val="585858"/>
                </a:solidFill>
                <a:latin typeface="Calibri"/>
                <a:cs typeface="Calibri"/>
              </a:rPr>
              <a:t>Θεσσαλία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 </a:t>
            </a:r>
            <a:r>
              <a:rPr dirty="0" sz="1600" spc="70" b="1">
                <a:solidFill>
                  <a:srgbClr val="585858"/>
                </a:solidFill>
                <a:latin typeface="Calibri"/>
                <a:cs typeface="Calibri"/>
              </a:rPr>
              <a:t>Στερεά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1090"/>
              </a:spcBef>
            </a:pP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Αιγαίο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1090"/>
              </a:spcBef>
            </a:pP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1430019" y="1100239"/>
            <a:ext cx="10175875" cy="371475"/>
          </a:xfrm>
          <a:custGeom>
            <a:avLst/>
            <a:gdLst/>
            <a:ahLst/>
            <a:cxnLst/>
            <a:rect l="l" t="t" r="r" b="b"/>
            <a:pathLst>
              <a:path w="10175875" h="371475">
                <a:moveTo>
                  <a:pt x="10175621" y="0"/>
                </a:moveTo>
                <a:lnTo>
                  <a:pt x="0" y="0"/>
                </a:lnTo>
                <a:lnTo>
                  <a:pt x="0" y="371436"/>
                </a:lnTo>
                <a:lnTo>
                  <a:pt x="10175621" y="371436"/>
                </a:lnTo>
                <a:lnTo>
                  <a:pt x="10175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1535811" y="1220588"/>
            <a:ext cx="130810" cy="130810"/>
            <a:chOff x="1535811" y="1220588"/>
            <a:chExt cx="130810" cy="130810"/>
          </a:xfrm>
        </p:grpSpPr>
        <p:sp>
          <p:nvSpPr>
            <p:cNvPr id="72" name="object 72" descr=""/>
            <p:cNvSpPr/>
            <p:nvPr/>
          </p:nvSpPr>
          <p:spPr>
            <a:xfrm>
              <a:off x="1545336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111641" y="0"/>
                  </a:moveTo>
                  <a:lnTo>
                    <a:pt x="0" y="0"/>
                  </a:lnTo>
                  <a:lnTo>
                    <a:pt x="0" y="111641"/>
                  </a:lnTo>
                  <a:lnTo>
                    <a:pt x="111641" y="111641"/>
                  </a:lnTo>
                  <a:lnTo>
                    <a:pt x="111641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545336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0" y="111641"/>
                  </a:moveTo>
                  <a:lnTo>
                    <a:pt x="111641" y="111641"/>
                  </a:lnTo>
                  <a:lnTo>
                    <a:pt x="111641" y="0"/>
                  </a:lnTo>
                  <a:lnTo>
                    <a:pt x="0" y="0"/>
                  </a:lnTo>
                  <a:lnTo>
                    <a:pt x="0" y="11164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 descr=""/>
          <p:cNvGrpSpPr/>
          <p:nvPr/>
        </p:nvGrpSpPr>
        <p:grpSpPr>
          <a:xfrm>
            <a:off x="2992373" y="1220588"/>
            <a:ext cx="130810" cy="130810"/>
            <a:chOff x="2992373" y="1220588"/>
            <a:chExt cx="130810" cy="130810"/>
          </a:xfrm>
        </p:grpSpPr>
        <p:sp>
          <p:nvSpPr>
            <p:cNvPr id="75" name="object 75" descr=""/>
            <p:cNvSpPr/>
            <p:nvPr/>
          </p:nvSpPr>
          <p:spPr>
            <a:xfrm>
              <a:off x="3001898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111641" y="0"/>
                  </a:moveTo>
                  <a:lnTo>
                    <a:pt x="0" y="0"/>
                  </a:lnTo>
                  <a:lnTo>
                    <a:pt x="0" y="111641"/>
                  </a:lnTo>
                  <a:lnTo>
                    <a:pt x="111641" y="111641"/>
                  </a:lnTo>
                  <a:lnTo>
                    <a:pt x="111641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001898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0" y="111641"/>
                  </a:moveTo>
                  <a:lnTo>
                    <a:pt x="111641" y="111641"/>
                  </a:lnTo>
                  <a:lnTo>
                    <a:pt x="111641" y="0"/>
                  </a:lnTo>
                  <a:lnTo>
                    <a:pt x="0" y="0"/>
                  </a:lnTo>
                  <a:lnTo>
                    <a:pt x="0" y="11164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" name="object 77" descr=""/>
          <p:cNvGrpSpPr/>
          <p:nvPr/>
        </p:nvGrpSpPr>
        <p:grpSpPr>
          <a:xfrm>
            <a:off x="4012438" y="1220588"/>
            <a:ext cx="130810" cy="130810"/>
            <a:chOff x="4012438" y="1220588"/>
            <a:chExt cx="130810" cy="130810"/>
          </a:xfrm>
        </p:grpSpPr>
        <p:sp>
          <p:nvSpPr>
            <p:cNvPr id="78" name="object 78" descr=""/>
            <p:cNvSpPr/>
            <p:nvPr/>
          </p:nvSpPr>
          <p:spPr>
            <a:xfrm>
              <a:off x="4021963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111641" y="0"/>
                  </a:moveTo>
                  <a:lnTo>
                    <a:pt x="0" y="0"/>
                  </a:lnTo>
                  <a:lnTo>
                    <a:pt x="0" y="111641"/>
                  </a:lnTo>
                  <a:lnTo>
                    <a:pt x="111641" y="111641"/>
                  </a:lnTo>
                  <a:lnTo>
                    <a:pt x="111641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021963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0" y="111641"/>
                  </a:moveTo>
                  <a:lnTo>
                    <a:pt x="111641" y="111641"/>
                  </a:lnTo>
                  <a:lnTo>
                    <a:pt x="111641" y="0"/>
                  </a:lnTo>
                  <a:lnTo>
                    <a:pt x="0" y="0"/>
                  </a:lnTo>
                  <a:lnTo>
                    <a:pt x="0" y="11164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" name="object 80" descr=""/>
          <p:cNvGrpSpPr/>
          <p:nvPr/>
        </p:nvGrpSpPr>
        <p:grpSpPr>
          <a:xfrm>
            <a:off x="5001640" y="1220588"/>
            <a:ext cx="130810" cy="130810"/>
            <a:chOff x="5001640" y="1220588"/>
            <a:chExt cx="130810" cy="130810"/>
          </a:xfrm>
        </p:grpSpPr>
        <p:sp>
          <p:nvSpPr>
            <p:cNvPr id="81" name="object 81" descr=""/>
            <p:cNvSpPr/>
            <p:nvPr/>
          </p:nvSpPr>
          <p:spPr>
            <a:xfrm>
              <a:off x="5011165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111641" y="0"/>
                  </a:moveTo>
                  <a:lnTo>
                    <a:pt x="0" y="0"/>
                  </a:lnTo>
                  <a:lnTo>
                    <a:pt x="0" y="111641"/>
                  </a:lnTo>
                  <a:lnTo>
                    <a:pt x="111641" y="111641"/>
                  </a:lnTo>
                  <a:lnTo>
                    <a:pt x="111641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011165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0" y="111641"/>
                  </a:moveTo>
                  <a:lnTo>
                    <a:pt x="111641" y="111641"/>
                  </a:lnTo>
                  <a:lnTo>
                    <a:pt x="111641" y="0"/>
                  </a:lnTo>
                  <a:lnTo>
                    <a:pt x="0" y="0"/>
                  </a:lnTo>
                  <a:lnTo>
                    <a:pt x="0" y="11164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3" name="object 83" descr=""/>
          <p:cNvGrpSpPr/>
          <p:nvPr/>
        </p:nvGrpSpPr>
        <p:grpSpPr>
          <a:xfrm>
            <a:off x="6056884" y="1220588"/>
            <a:ext cx="130810" cy="130810"/>
            <a:chOff x="6056884" y="1220588"/>
            <a:chExt cx="130810" cy="130810"/>
          </a:xfrm>
        </p:grpSpPr>
        <p:sp>
          <p:nvSpPr>
            <p:cNvPr id="84" name="object 84" descr=""/>
            <p:cNvSpPr/>
            <p:nvPr/>
          </p:nvSpPr>
          <p:spPr>
            <a:xfrm>
              <a:off x="6066409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111641" y="0"/>
                  </a:moveTo>
                  <a:lnTo>
                    <a:pt x="0" y="0"/>
                  </a:lnTo>
                  <a:lnTo>
                    <a:pt x="0" y="111641"/>
                  </a:lnTo>
                  <a:lnTo>
                    <a:pt x="111641" y="111641"/>
                  </a:lnTo>
                  <a:lnTo>
                    <a:pt x="111641" y="0"/>
                  </a:lnTo>
                  <a:close/>
                </a:path>
              </a:pathLst>
            </a:custGeom>
            <a:solidFill>
              <a:srgbClr val="9F2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066409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59">
                  <a:moveTo>
                    <a:pt x="0" y="111641"/>
                  </a:moveTo>
                  <a:lnTo>
                    <a:pt x="111641" y="111641"/>
                  </a:lnTo>
                  <a:lnTo>
                    <a:pt x="111641" y="0"/>
                  </a:lnTo>
                  <a:lnTo>
                    <a:pt x="0" y="0"/>
                  </a:lnTo>
                  <a:lnTo>
                    <a:pt x="0" y="11164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6" name="object 86" descr=""/>
          <p:cNvGrpSpPr/>
          <p:nvPr/>
        </p:nvGrpSpPr>
        <p:grpSpPr>
          <a:xfrm>
            <a:off x="6957059" y="1220588"/>
            <a:ext cx="130810" cy="130810"/>
            <a:chOff x="6957059" y="1220588"/>
            <a:chExt cx="130810" cy="130810"/>
          </a:xfrm>
        </p:grpSpPr>
        <p:sp>
          <p:nvSpPr>
            <p:cNvPr id="87" name="object 87" descr=""/>
            <p:cNvSpPr/>
            <p:nvPr/>
          </p:nvSpPr>
          <p:spPr>
            <a:xfrm>
              <a:off x="6966584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59">
                  <a:moveTo>
                    <a:pt x="111641" y="0"/>
                  </a:moveTo>
                  <a:lnTo>
                    <a:pt x="0" y="0"/>
                  </a:lnTo>
                  <a:lnTo>
                    <a:pt x="0" y="111641"/>
                  </a:lnTo>
                  <a:lnTo>
                    <a:pt x="111641" y="111641"/>
                  </a:lnTo>
                  <a:lnTo>
                    <a:pt x="111641" y="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966584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59">
                  <a:moveTo>
                    <a:pt x="0" y="111641"/>
                  </a:moveTo>
                  <a:lnTo>
                    <a:pt x="111641" y="111641"/>
                  </a:lnTo>
                  <a:lnTo>
                    <a:pt x="111641" y="0"/>
                  </a:lnTo>
                  <a:lnTo>
                    <a:pt x="0" y="0"/>
                  </a:lnTo>
                  <a:lnTo>
                    <a:pt x="0" y="11164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9" name="object 89" descr=""/>
          <p:cNvGrpSpPr/>
          <p:nvPr/>
        </p:nvGrpSpPr>
        <p:grpSpPr>
          <a:xfrm>
            <a:off x="8240903" y="1220588"/>
            <a:ext cx="130810" cy="130810"/>
            <a:chOff x="8240903" y="1220588"/>
            <a:chExt cx="130810" cy="130810"/>
          </a:xfrm>
        </p:grpSpPr>
        <p:sp>
          <p:nvSpPr>
            <p:cNvPr id="90" name="object 90" descr=""/>
            <p:cNvSpPr/>
            <p:nvPr/>
          </p:nvSpPr>
          <p:spPr>
            <a:xfrm>
              <a:off x="8250428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59">
                  <a:moveTo>
                    <a:pt x="111641" y="0"/>
                  </a:moveTo>
                  <a:lnTo>
                    <a:pt x="0" y="0"/>
                  </a:lnTo>
                  <a:lnTo>
                    <a:pt x="0" y="111641"/>
                  </a:lnTo>
                  <a:lnTo>
                    <a:pt x="111641" y="111641"/>
                  </a:lnTo>
                  <a:lnTo>
                    <a:pt x="111641" y="0"/>
                  </a:lnTo>
                  <a:close/>
                </a:path>
              </a:pathLst>
            </a:custGeom>
            <a:solidFill>
              <a:srgbClr val="0D3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250428" y="1230113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59">
                  <a:moveTo>
                    <a:pt x="0" y="111641"/>
                  </a:moveTo>
                  <a:lnTo>
                    <a:pt x="111641" y="111641"/>
                  </a:lnTo>
                  <a:lnTo>
                    <a:pt x="111641" y="0"/>
                  </a:lnTo>
                  <a:lnTo>
                    <a:pt x="0" y="0"/>
                  </a:lnTo>
                  <a:lnTo>
                    <a:pt x="0" y="11164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1695450" y="1090931"/>
            <a:ext cx="9876790" cy="58293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1469390" algn="l"/>
                <a:tab pos="2489200" algn="l"/>
                <a:tab pos="3478529" algn="l"/>
                <a:tab pos="4534535" algn="l"/>
                <a:tab pos="5434330" algn="l"/>
                <a:tab pos="6718300" algn="l"/>
              </a:tabLst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Εβδομαδιαία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Μηνιαία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Τρίμηνο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Εξάμηνο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Ετήσια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Πιο</a:t>
            </a: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σπάνια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Δεν</a:t>
            </a:r>
            <a:r>
              <a:rPr dirty="0" sz="16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κάνουν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χρήση</a:t>
            </a:r>
            <a:r>
              <a:rPr dirty="0" sz="16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105" b="1">
                <a:solidFill>
                  <a:srgbClr val="585858"/>
                </a:solidFill>
                <a:latin typeface="Calibri"/>
                <a:cs typeface="Calibri"/>
              </a:rPr>
              <a:t>των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υπηρεσιών</a:t>
            </a:r>
            <a:endParaRPr sz="1600">
              <a:latin typeface="Calibri"/>
              <a:cs typeface="Calibri"/>
            </a:endParaRPr>
          </a:p>
          <a:p>
            <a:pPr marL="753110">
              <a:lnSpc>
                <a:spcPct val="100000"/>
              </a:lnSpc>
              <a:spcBef>
                <a:spcPts val="275"/>
              </a:spcBef>
              <a:tabLst>
                <a:tab pos="2413000" algn="l"/>
                <a:tab pos="4239260" algn="l"/>
                <a:tab pos="5669280" algn="l"/>
                <a:tab pos="6607809" algn="l"/>
                <a:tab pos="7285990" algn="l"/>
                <a:tab pos="8063230" algn="l"/>
                <a:tab pos="9154160" algn="l"/>
              </a:tabLst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Σύνολο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baseline="5291" sz="1575" spc="37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r>
              <a:rPr dirty="0" baseline="5291" sz="157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2314" sz="1800" spc="44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r>
              <a:rPr dirty="0" baseline="2314" sz="18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2314" sz="1800" spc="44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r>
              <a:rPr dirty="0" baseline="2314" sz="18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2314" sz="1800" spc="67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r>
              <a:rPr dirty="0" baseline="2314" sz="18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2314" sz="1800" spc="6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dirty="0" baseline="2314" sz="18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2314" sz="1800" spc="44" b="1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r>
              <a:rPr dirty="0" baseline="2314" sz="18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2314" sz="1800" spc="37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baseline="2314"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05"/>
              <a:t>Φορέας</a:t>
            </a:r>
            <a:r>
              <a:rPr dirty="0" spc="-55"/>
              <a:t> </a:t>
            </a:r>
            <a:r>
              <a:rPr dirty="0" spc="130"/>
              <a:t>υπαγωγής</a:t>
            </a:r>
            <a:r>
              <a:rPr dirty="0" spc="-85"/>
              <a:t> </a:t>
            </a:r>
            <a:r>
              <a:rPr dirty="0" spc="130"/>
              <a:t>ΓΕΜΗ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774551" y="6414617"/>
            <a:ext cx="187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89106" y="6345732"/>
            <a:ext cx="598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r>
              <a:rPr dirty="0" baseline="-25462" sz="1800" spc="-15" b="1">
                <a:solidFill>
                  <a:srgbClr val="006FC0"/>
                </a:solidFill>
                <a:latin typeface="Calibri"/>
                <a:cs typeface="Calibri"/>
              </a:rPr>
              <a:t>65</a:t>
            </a:r>
            <a:endParaRPr baseline="-25462"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95" y="127253"/>
            <a:ext cx="860869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55"/>
              <a:t>Σε</a:t>
            </a:r>
            <a:r>
              <a:rPr dirty="0" sz="2600" spc="-40"/>
              <a:t> </a:t>
            </a:r>
            <a:r>
              <a:rPr dirty="0" sz="2600" spc="55"/>
              <a:t>ποιο</a:t>
            </a:r>
            <a:r>
              <a:rPr dirty="0" sz="2600" spc="-45"/>
              <a:t> </a:t>
            </a:r>
            <a:r>
              <a:rPr dirty="0" sz="2600" spc="100"/>
              <a:t>φορέα</a:t>
            </a:r>
            <a:r>
              <a:rPr dirty="0" sz="2600" spc="-35"/>
              <a:t> </a:t>
            </a:r>
            <a:r>
              <a:rPr dirty="0" sz="2600" spc="114"/>
              <a:t>πιστεύετε</a:t>
            </a:r>
            <a:r>
              <a:rPr dirty="0" sz="2600" spc="-35"/>
              <a:t> </a:t>
            </a:r>
            <a:r>
              <a:rPr dirty="0" sz="2600" spc="70"/>
              <a:t>ότι</a:t>
            </a:r>
            <a:r>
              <a:rPr dirty="0" sz="2600" spc="-40"/>
              <a:t> </a:t>
            </a:r>
            <a:r>
              <a:rPr dirty="0" sz="2600" spc="55"/>
              <a:t>υπάγεται</a:t>
            </a:r>
            <a:r>
              <a:rPr dirty="0" sz="2600" spc="-25"/>
              <a:t> </a:t>
            </a:r>
            <a:r>
              <a:rPr dirty="0" sz="2600" spc="105"/>
              <a:t>το</a:t>
            </a:r>
            <a:r>
              <a:rPr dirty="0" sz="2600" spc="-105"/>
              <a:t> </a:t>
            </a:r>
            <a:r>
              <a:rPr dirty="0" sz="2600" spc="125"/>
              <a:t>ΓΕΜΗ</a:t>
            </a:r>
            <a:r>
              <a:rPr dirty="0" sz="2600" spc="-45"/>
              <a:t> </a:t>
            </a:r>
            <a:r>
              <a:rPr dirty="0" sz="2600"/>
              <a:t>και</a:t>
            </a:r>
            <a:r>
              <a:rPr dirty="0" sz="2600" spc="-40"/>
              <a:t> </a:t>
            </a:r>
            <a:r>
              <a:rPr dirty="0" sz="2600" spc="80"/>
              <a:t>η</a:t>
            </a:r>
            <a:r>
              <a:rPr dirty="0" sz="2600" spc="-50"/>
              <a:t> </a:t>
            </a:r>
            <a:r>
              <a:rPr dirty="0" sz="2600" spc="30"/>
              <a:t>ΥΜΣ;</a:t>
            </a:r>
            <a:endParaRPr sz="2600"/>
          </a:p>
        </p:txBody>
      </p:sp>
      <p:grpSp>
        <p:nvGrpSpPr>
          <p:cNvPr id="4" name="object 4" descr=""/>
          <p:cNvGrpSpPr/>
          <p:nvPr/>
        </p:nvGrpSpPr>
        <p:grpSpPr>
          <a:xfrm>
            <a:off x="3558222" y="1471802"/>
            <a:ext cx="8058150" cy="4799965"/>
            <a:chOff x="3558222" y="1471802"/>
            <a:chExt cx="8058150" cy="4799965"/>
          </a:xfrm>
        </p:grpSpPr>
        <p:sp>
          <p:nvSpPr>
            <p:cNvPr id="5" name="object 5" descr=""/>
            <p:cNvSpPr/>
            <p:nvPr/>
          </p:nvSpPr>
          <p:spPr>
            <a:xfrm>
              <a:off x="4367783" y="1471802"/>
              <a:ext cx="7244080" cy="4799965"/>
            </a:xfrm>
            <a:custGeom>
              <a:avLst/>
              <a:gdLst/>
              <a:ahLst/>
              <a:cxnLst/>
              <a:rect l="l" t="t" r="r" b="b"/>
              <a:pathLst>
                <a:path w="7244080" h="4799965">
                  <a:moveTo>
                    <a:pt x="0" y="4724781"/>
                  </a:moveTo>
                  <a:lnTo>
                    <a:pt x="0" y="4799418"/>
                  </a:lnTo>
                </a:path>
                <a:path w="7244080" h="4799965">
                  <a:moveTo>
                    <a:pt x="0" y="4354449"/>
                  </a:moveTo>
                  <a:lnTo>
                    <a:pt x="0" y="4505325"/>
                  </a:lnTo>
                </a:path>
                <a:path w="7244080" h="4799965">
                  <a:moveTo>
                    <a:pt x="0" y="3985641"/>
                  </a:moveTo>
                  <a:lnTo>
                    <a:pt x="0" y="4136517"/>
                  </a:lnTo>
                </a:path>
                <a:path w="7244080" h="4799965">
                  <a:moveTo>
                    <a:pt x="0" y="3616833"/>
                  </a:moveTo>
                  <a:lnTo>
                    <a:pt x="0" y="3767709"/>
                  </a:lnTo>
                </a:path>
                <a:path w="7244080" h="4799965">
                  <a:moveTo>
                    <a:pt x="0" y="3248025"/>
                  </a:moveTo>
                  <a:lnTo>
                    <a:pt x="0" y="3397377"/>
                  </a:lnTo>
                </a:path>
                <a:path w="7244080" h="4799965">
                  <a:moveTo>
                    <a:pt x="0" y="2877693"/>
                  </a:moveTo>
                  <a:lnTo>
                    <a:pt x="0" y="3028569"/>
                  </a:lnTo>
                </a:path>
                <a:path w="7244080" h="4799965">
                  <a:moveTo>
                    <a:pt x="0" y="2508885"/>
                  </a:moveTo>
                  <a:lnTo>
                    <a:pt x="0" y="2659761"/>
                  </a:lnTo>
                </a:path>
                <a:path w="7244080" h="4799965">
                  <a:moveTo>
                    <a:pt x="0" y="2140077"/>
                  </a:moveTo>
                  <a:lnTo>
                    <a:pt x="0" y="2290953"/>
                  </a:lnTo>
                </a:path>
                <a:path w="7244080" h="4799965">
                  <a:moveTo>
                    <a:pt x="0" y="1771269"/>
                  </a:moveTo>
                  <a:lnTo>
                    <a:pt x="0" y="1920621"/>
                  </a:lnTo>
                </a:path>
                <a:path w="7244080" h="4799965">
                  <a:moveTo>
                    <a:pt x="0" y="1400937"/>
                  </a:moveTo>
                  <a:lnTo>
                    <a:pt x="0" y="1551813"/>
                  </a:lnTo>
                </a:path>
                <a:path w="7244080" h="4799965">
                  <a:moveTo>
                    <a:pt x="0" y="1032129"/>
                  </a:moveTo>
                  <a:lnTo>
                    <a:pt x="0" y="1183005"/>
                  </a:lnTo>
                </a:path>
                <a:path w="7244080" h="4799965">
                  <a:moveTo>
                    <a:pt x="0" y="0"/>
                  </a:moveTo>
                  <a:lnTo>
                    <a:pt x="0" y="75057"/>
                  </a:lnTo>
                </a:path>
                <a:path w="7244080" h="4799965">
                  <a:moveTo>
                    <a:pt x="0" y="663321"/>
                  </a:moveTo>
                  <a:lnTo>
                    <a:pt x="0" y="814197"/>
                  </a:lnTo>
                </a:path>
                <a:path w="7244080" h="4799965">
                  <a:moveTo>
                    <a:pt x="0" y="294513"/>
                  </a:moveTo>
                  <a:lnTo>
                    <a:pt x="0" y="443864"/>
                  </a:lnTo>
                </a:path>
                <a:path w="7244080" h="4799965">
                  <a:moveTo>
                    <a:pt x="804671" y="4724781"/>
                  </a:moveTo>
                  <a:lnTo>
                    <a:pt x="804671" y="4799418"/>
                  </a:lnTo>
                </a:path>
                <a:path w="7244080" h="4799965">
                  <a:moveTo>
                    <a:pt x="804671" y="4354449"/>
                  </a:moveTo>
                  <a:lnTo>
                    <a:pt x="804671" y="4505325"/>
                  </a:lnTo>
                </a:path>
                <a:path w="7244080" h="4799965">
                  <a:moveTo>
                    <a:pt x="804671" y="3985641"/>
                  </a:moveTo>
                  <a:lnTo>
                    <a:pt x="804671" y="4136517"/>
                  </a:lnTo>
                </a:path>
                <a:path w="7244080" h="4799965">
                  <a:moveTo>
                    <a:pt x="804671" y="3616833"/>
                  </a:moveTo>
                  <a:lnTo>
                    <a:pt x="804671" y="3767709"/>
                  </a:lnTo>
                </a:path>
                <a:path w="7244080" h="4799965">
                  <a:moveTo>
                    <a:pt x="804671" y="3248025"/>
                  </a:moveTo>
                  <a:lnTo>
                    <a:pt x="804671" y="3397377"/>
                  </a:lnTo>
                </a:path>
                <a:path w="7244080" h="4799965">
                  <a:moveTo>
                    <a:pt x="804671" y="2877693"/>
                  </a:moveTo>
                  <a:lnTo>
                    <a:pt x="804671" y="3028569"/>
                  </a:lnTo>
                </a:path>
                <a:path w="7244080" h="4799965">
                  <a:moveTo>
                    <a:pt x="804671" y="2508885"/>
                  </a:moveTo>
                  <a:lnTo>
                    <a:pt x="804671" y="2659761"/>
                  </a:lnTo>
                </a:path>
                <a:path w="7244080" h="4799965">
                  <a:moveTo>
                    <a:pt x="804671" y="2140077"/>
                  </a:moveTo>
                  <a:lnTo>
                    <a:pt x="804671" y="2290953"/>
                  </a:lnTo>
                </a:path>
                <a:path w="7244080" h="4799965">
                  <a:moveTo>
                    <a:pt x="804671" y="1771269"/>
                  </a:moveTo>
                  <a:lnTo>
                    <a:pt x="804671" y="1920621"/>
                  </a:lnTo>
                </a:path>
                <a:path w="7244080" h="4799965">
                  <a:moveTo>
                    <a:pt x="804671" y="1400937"/>
                  </a:moveTo>
                  <a:lnTo>
                    <a:pt x="804671" y="1551813"/>
                  </a:lnTo>
                </a:path>
                <a:path w="7244080" h="4799965">
                  <a:moveTo>
                    <a:pt x="804671" y="1032129"/>
                  </a:moveTo>
                  <a:lnTo>
                    <a:pt x="804671" y="1183005"/>
                  </a:lnTo>
                </a:path>
                <a:path w="7244080" h="4799965">
                  <a:moveTo>
                    <a:pt x="804671" y="663321"/>
                  </a:moveTo>
                  <a:lnTo>
                    <a:pt x="804671" y="814197"/>
                  </a:lnTo>
                </a:path>
                <a:path w="7244080" h="4799965">
                  <a:moveTo>
                    <a:pt x="804671" y="294513"/>
                  </a:moveTo>
                  <a:lnTo>
                    <a:pt x="804671" y="443864"/>
                  </a:lnTo>
                </a:path>
                <a:path w="7244080" h="4799965">
                  <a:moveTo>
                    <a:pt x="804671" y="0"/>
                  </a:moveTo>
                  <a:lnTo>
                    <a:pt x="804671" y="75057"/>
                  </a:lnTo>
                </a:path>
                <a:path w="7244080" h="4799965">
                  <a:moveTo>
                    <a:pt x="1609343" y="3616833"/>
                  </a:moveTo>
                  <a:lnTo>
                    <a:pt x="1609343" y="3767709"/>
                  </a:lnTo>
                </a:path>
                <a:path w="7244080" h="4799965">
                  <a:moveTo>
                    <a:pt x="1609343" y="1400937"/>
                  </a:moveTo>
                  <a:lnTo>
                    <a:pt x="1609343" y="1551813"/>
                  </a:lnTo>
                </a:path>
                <a:path w="7244080" h="4799965">
                  <a:moveTo>
                    <a:pt x="1609343" y="3248025"/>
                  </a:moveTo>
                  <a:lnTo>
                    <a:pt x="1609343" y="3397377"/>
                  </a:lnTo>
                </a:path>
                <a:path w="7244080" h="4799965">
                  <a:moveTo>
                    <a:pt x="1609343" y="2877693"/>
                  </a:moveTo>
                  <a:lnTo>
                    <a:pt x="1609343" y="3028569"/>
                  </a:lnTo>
                </a:path>
                <a:path w="7244080" h="4799965">
                  <a:moveTo>
                    <a:pt x="1609343" y="1032129"/>
                  </a:moveTo>
                  <a:lnTo>
                    <a:pt x="1609343" y="1183005"/>
                  </a:lnTo>
                </a:path>
                <a:path w="7244080" h="4799965">
                  <a:moveTo>
                    <a:pt x="1609343" y="2508885"/>
                  </a:moveTo>
                  <a:lnTo>
                    <a:pt x="1609343" y="2659761"/>
                  </a:lnTo>
                </a:path>
                <a:path w="7244080" h="4799965">
                  <a:moveTo>
                    <a:pt x="1609343" y="2140077"/>
                  </a:moveTo>
                  <a:lnTo>
                    <a:pt x="1609343" y="2290953"/>
                  </a:lnTo>
                </a:path>
                <a:path w="7244080" h="4799965">
                  <a:moveTo>
                    <a:pt x="1609343" y="4354449"/>
                  </a:moveTo>
                  <a:lnTo>
                    <a:pt x="1609343" y="4505325"/>
                  </a:lnTo>
                </a:path>
                <a:path w="7244080" h="4799965">
                  <a:moveTo>
                    <a:pt x="1609343" y="4724781"/>
                  </a:moveTo>
                  <a:lnTo>
                    <a:pt x="1609343" y="4799418"/>
                  </a:lnTo>
                </a:path>
                <a:path w="7244080" h="4799965">
                  <a:moveTo>
                    <a:pt x="1609343" y="663321"/>
                  </a:moveTo>
                  <a:lnTo>
                    <a:pt x="1609343" y="814197"/>
                  </a:lnTo>
                </a:path>
                <a:path w="7244080" h="4799965">
                  <a:moveTo>
                    <a:pt x="1609343" y="1771269"/>
                  </a:moveTo>
                  <a:lnTo>
                    <a:pt x="1609343" y="1920621"/>
                  </a:lnTo>
                </a:path>
                <a:path w="7244080" h="4799965">
                  <a:moveTo>
                    <a:pt x="1609343" y="294513"/>
                  </a:moveTo>
                  <a:lnTo>
                    <a:pt x="1609343" y="443864"/>
                  </a:lnTo>
                </a:path>
                <a:path w="7244080" h="4799965">
                  <a:moveTo>
                    <a:pt x="1609343" y="3985641"/>
                  </a:moveTo>
                  <a:lnTo>
                    <a:pt x="1609343" y="4136517"/>
                  </a:lnTo>
                </a:path>
                <a:path w="7244080" h="4799965">
                  <a:moveTo>
                    <a:pt x="1609343" y="0"/>
                  </a:moveTo>
                  <a:lnTo>
                    <a:pt x="1609343" y="75057"/>
                  </a:lnTo>
                </a:path>
                <a:path w="7244080" h="4799965">
                  <a:moveTo>
                    <a:pt x="2414016" y="2140077"/>
                  </a:moveTo>
                  <a:lnTo>
                    <a:pt x="2414016" y="2290953"/>
                  </a:lnTo>
                </a:path>
                <a:path w="7244080" h="4799965">
                  <a:moveTo>
                    <a:pt x="2414016" y="3985641"/>
                  </a:moveTo>
                  <a:lnTo>
                    <a:pt x="2414016" y="4136517"/>
                  </a:lnTo>
                </a:path>
                <a:path w="7244080" h="4799965">
                  <a:moveTo>
                    <a:pt x="2414016" y="4724781"/>
                  </a:moveTo>
                  <a:lnTo>
                    <a:pt x="2414016" y="4799418"/>
                  </a:lnTo>
                </a:path>
                <a:path w="7244080" h="4799965">
                  <a:moveTo>
                    <a:pt x="2414016" y="4354449"/>
                  </a:moveTo>
                  <a:lnTo>
                    <a:pt x="2414016" y="4505325"/>
                  </a:lnTo>
                </a:path>
                <a:path w="7244080" h="4799965">
                  <a:moveTo>
                    <a:pt x="2414016" y="3248025"/>
                  </a:moveTo>
                  <a:lnTo>
                    <a:pt x="2414016" y="3397377"/>
                  </a:lnTo>
                </a:path>
                <a:path w="7244080" h="4799965">
                  <a:moveTo>
                    <a:pt x="2414016" y="1771269"/>
                  </a:moveTo>
                  <a:lnTo>
                    <a:pt x="2414016" y="1920621"/>
                  </a:lnTo>
                </a:path>
                <a:path w="7244080" h="4799965">
                  <a:moveTo>
                    <a:pt x="2414016" y="1400937"/>
                  </a:moveTo>
                  <a:lnTo>
                    <a:pt x="2414016" y="1551813"/>
                  </a:lnTo>
                </a:path>
                <a:path w="7244080" h="4799965">
                  <a:moveTo>
                    <a:pt x="2414016" y="663321"/>
                  </a:moveTo>
                  <a:lnTo>
                    <a:pt x="2414016" y="814197"/>
                  </a:lnTo>
                </a:path>
                <a:path w="7244080" h="4799965">
                  <a:moveTo>
                    <a:pt x="2414016" y="1032129"/>
                  </a:moveTo>
                  <a:lnTo>
                    <a:pt x="2414016" y="1183005"/>
                  </a:lnTo>
                </a:path>
                <a:path w="7244080" h="4799965">
                  <a:moveTo>
                    <a:pt x="2414016" y="3616833"/>
                  </a:moveTo>
                  <a:lnTo>
                    <a:pt x="2414016" y="3767709"/>
                  </a:lnTo>
                </a:path>
                <a:path w="7244080" h="4799965">
                  <a:moveTo>
                    <a:pt x="2414016" y="294513"/>
                  </a:moveTo>
                  <a:lnTo>
                    <a:pt x="2414016" y="443864"/>
                  </a:lnTo>
                </a:path>
                <a:path w="7244080" h="4799965">
                  <a:moveTo>
                    <a:pt x="2414016" y="2877693"/>
                  </a:moveTo>
                  <a:lnTo>
                    <a:pt x="2414016" y="3028569"/>
                  </a:lnTo>
                </a:path>
                <a:path w="7244080" h="4799965">
                  <a:moveTo>
                    <a:pt x="2414016" y="2508885"/>
                  </a:moveTo>
                  <a:lnTo>
                    <a:pt x="2414016" y="2659761"/>
                  </a:lnTo>
                </a:path>
                <a:path w="7244080" h="4799965">
                  <a:moveTo>
                    <a:pt x="2414016" y="0"/>
                  </a:moveTo>
                  <a:lnTo>
                    <a:pt x="2414016" y="75057"/>
                  </a:lnTo>
                </a:path>
                <a:path w="7244080" h="4799965">
                  <a:moveTo>
                    <a:pt x="3218688" y="1032129"/>
                  </a:moveTo>
                  <a:lnTo>
                    <a:pt x="3218688" y="1183005"/>
                  </a:lnTo>
                </a:path>
                <a:path w="7244080" h="4799965">
                  <a:moveTo>
                    <a:pt x="3218688" y="4354449"/>
                  </a:moveTo>
                  <a:lnTo>
                    <a:pt x="3218688" y="4505325"/>
                  </a:lnTo>
                </a:path>
                <a:path w="7244080" h="4799965">
                  <a:moveTo>
                    <a:pt x="3218688" y="1771269"/>
                  </a:moveTo>
                  <a:lnTo>
                    <a:pt x="3218688" y="1920621"/>
                  </a:lnTo>
                </a:path>
                <a:path w="7244080" h="4799965">
                  <a:moveTo>
                    <a:pt x="3218688" y="3616833"/>
                  </a:moveTo>
                  <a:lnTo>
                    <a:pt x="3218688" y="3767709"/>
                  </a:lnTo>
                </a:path>
                <a:path w="7244080" h="4799965">
                  <a:moveTo>
                    <a:pt x="3218688" y="2877693"/>
                  </a:moveTo>
                  <a:lnTo>
                    <a:pt x="3218688" y="3028569"/>
                  </a:lnTo>
                </a:path>
                <a:path w="7244080" h="4799965">
                  <a:moveTo>
                    <a:pt x="3218688" y="663321"/>
                  </a:moveTo>
                  <a:lnTo>
                    <a:pt x="3218688" y="814197"/>
                  </a:lnTo>
                </a:path>
                <a:path w="7244080" h="4799965">
                  <a:moveTo>
                    <a:pt x="3218688" y="4724781"/>
                  </a:moveTo>
                  <a:lnTo>
                    <a:pt x="3218688" y="4799418"/>
                  </a:lnTo>
                </a:path>
                <a:path w="7244080" h="4799965">
                  <a:moveTo>
                    <a:pt x="3218688" y="2140077"/>
                  </a:moveTo>
                  <a:lnTo>
                    <a:pt x="3218688" y="2290953"/>
                  </a:lnTo>
                </a:path>
                <a:path w="7244080" h="4799965">
                  <a:moveTo>
                    <a:pt x="3218688" y="1400937"/>
                  </a:moveTo>
                  <a:lnTo>
                    <a:pt x="3218688" y="1551813"/>
                  </a:lnTo>
                </a:path>
                <a:path w="7244080" h="4799965">
                  <a:moveTo>
                    <a:pt x="3218688" y="294513"/>
                  </a:moveTo>
                  <a:lnTo>
                    <a:pt x="3218688" y="443864"/>
                  </a:lnTo>
                </a:path>
                <a:path w="7244080" h="4799965">
                  <a:moveTo>
                    <a:pt x="3218688" y="3248025"/>
                  </a:moveTo>
                  <a:lnTo>
                    <a:pt x="3218688" y="3397377"/>
                  </a:lnTo>
                </a:path>
                <a:path w="7244080" h="4799965">
                  <a:moveTo>
                    <a:pt x="3218688" y="2508885"/>
                  </a:moveTo>
                  <a:lnTo>
                    <a:pt x="3218688" y="2659761"/>
                  </a:lnTo>
                </a:path>
                <a:path w="7244080" h="4799965">
                  <a:moveTo>
                    <a:pt x="3218688" y="3985641"/>
                  </a:moveTo>
                  <a:lnTo>
                    <a:pt x="3218688" y="4136517"/>
                  </a:lnTo>
                </a:path>
                <a:path w="7244080" h="4799965">
                  <a:moveTo>
                    <a:pt x="3218688" y="0"/>
                  </a:moveTo>
                  <a:lnTo>
                    <a:pt x="3218688" y="75057"/>
                  </a:lnTo>
                </a:path>
                <a:path w="7244080" h="4799965">
                  <a:moveTo>
                    <a:pt x="4024884" y="1400937"/>
                  </a:moveTo>
                  <a:lnTo>
                    <a:pt x="4024884" y="1551813"/>
                  </a:lnTo>
                </a:path>
                <a:path w="7244080" h="4799965">
                  <a:moveTo>
                    <a:pt x="4024884" y="3985641"/>
                  </a:moveTo>
                  <a:lnTo>
                    <a:pt x="4024884" y="4136517"/>
                  </a:lnTo>
                </a:path>
                <a:path w="7244080" h="4799965">
                  <a:moveTo>
                    <a:pt x="4024884" y="2877693"/>
                  </a:moveTo>
                  <a:lnTo>
                    <a:pt x="4024884" y="3028569"/>
                  </a:lnTo>
                </a:path>
                <a:path w="7244080" h="4799965">
                  <a:moveTo>
                    <a:pt x="4024884" y="663321"/>
                  </a:moveTo>
                  <a:lnTo>
                    <a:pt x="4024884" y="814197"/>
                  </a:lnTo>
                </a:path>
                <a:path w="7244080" h="4799965">
                  <a:moveTo>
                    <a:pt x="4024884" y="4724781"/>
                  </a:moveTo>
                  <a:lnTo>
                    <a:pt x="4024884" y="4799418"/>
                  </a:lnTo>
                </a:path>
                <a:path w="7244080" h="4799965">
                  <a:moveTo>
                    <a:pt x="4024884" y="1771269"/>
                  </a:moveTo>
                  <a:lnTo>
                    <a:pt x="4024884" y="1920621"/>
                  </a:lnTo>
                </a:path>
                <a:path w="7244080" h="4799965">
                  <a:moveTo>
                    <a:pt x="4024884" y="4354449"/>
                  </a:moveTo>
                  <a:lnTo>
                    <a:pt x="4024884" y="4505325"/>
                  </a:lnTo>
                </a:path>
                <a:path w="7244080" h="4799965">
                  <a:moveTo>
                    <a:pt x="4024884" y="1032129"/>
                  </a:moveTo>
                  <a:lnTo>
                    <a:pt x="4024884" y="1183005"/>
                  </a:lnTo>
                </a:path>
                <a:path w="7244080" h="4799965">
                  <a:moveTo>
                    <a:pt x="4024884" y="294513"/>
                  </a:moveTo>
                  <a:lnTo>
                    <a:pt x="4024884" y="443864"/>
                  </a:lnTo>
                </a:path>
                <a:path w="7244080" h="4799965">
                  <a:moveTo>
                    <a:pt x="4024884" y="3616833"/>
                  </a:moveTo>
                  <a:lnTo>
                    <a:pt x="4024884" y="3767709"/>
                  </a:lnTo>
                </a:path>
                <a:path w="7244080" h="4799965">
                  <a:moveTo>
                    <a:pt x="4024884" y="2140077"/>
                  </a:moveTo>
                  <a:lnTo>
                    <a:pt x="4024884" y="2290953"/>
                  </a:lnTo>
                </a:path>
                <a:path w="7244080" h="4799965">
                  <a:moveTo>
                    <a:pt x="4024884" y="3248025"/>
                  </a:moveTo>
                  <a:lnTo>
                    <a:pt x="4024884" y="3397377"/>
                  </a:lnTo>
                </a:path>
                <a:path w="7244080" h="4799965">
                  <a:moveTo>
                    <a:pt x="4024884" y="2508885"/>
                  </a:moveTo>
                  <a:lnTo>
                    <a:pt x="4024884" y="2659761"/>
                  </a:lnTo>
                </a:path>
                <a:path w="7244080" h="4799965">
                  <a:moveTo>
                    <a:pt x="4024884" y="0"/>
                  </a:moveTo>
                  <a:lnTo>
                    <a:pt x="4024884" y="75057"/>
                  </a:lnTo>
                </a:path>
                <a:path w="7244080" h="4799965">
                  <a:moveTo>
                    <a:pt x="4829556" y="3985641"/>
                  </a:moveTo>
                  <a:lnTo>
                    <a:pt x="4829556" y="4136517"/>
                  </a:lnTo>
                </a:path>
                <a:path w="7244080" h="4799965">
                  <a:moveTo>
                    <a:pt x="4829556" y="3616833"/>
                  </a:moveTo>
                  <a:lnTo>
                    <a:pt x="4829556" y="3767709"/>
                  </a:lnTo>
                </a:path>
                <a:path w="7244080" h="4799965">
                  <a:moveTo>
                    <a:pt x="4829556" y="2877693"/>
                  </a:moveTo>
                  <a:lnTo>
                    <a:pt x="4829556" y="3028569"/>
                  </a:lnTo>
                </a:path>
                <a:path w="7244080" h="4799965">
                  <a:moveTo>
                    <a:pt x="4829556" y="2508885"/>
                  </a:moveTo>
                  <a:lnTo>
                    <a:pt x="4829556" y="2659761"/>
                  </a:lnTo>
                </a:path>
                <a:path w="7244080" h="4799965">
                  <a:moveTo>
                    <a:pt x="4829556" y="2140077"/>
                  </a:moveTo>
                  <a:lnTo>
                    <a:pt x="4829556" y="2290953"/>
                  </a:lnTo>
                </a:path>
                <a:path w="7244080" h="4799965">
                  <a:moveTo>
                    <a:pt x="4829556" y="1771269"/>
                  </a:moveTo>
                  <a:lnTo>
                    <a:pt x="4829556" y="1920621"/>
                  </a:lnTo>
                </a:path>
                <a:path w="7244080" h="4799965">
                  <a:moveTo>
                    <a:pt x="4829556" y="1400937"/>
                  </a:moveTo>
                  <a:lnTo>
                    <a:pt x="4829556" y="1551813"/>
                  </a:lnTo>
                </a:path>
                <a:path w="7244080" h="4799965">
                  <a:moveTo>
                    <a:pt x="4829556" y="1032129"/>
                  </a:moveTo>
                  <a:lnTo>
                    <a:pt x="4829556" y="1183005"/>
                  </a:lnTo>
                </a:path>
                <a:path w="7244080" h="4799965">
                  <a:moveTo>
                    <a:pt x="4829556" y="4724781"/>
                  </a:moveTo>
                  <a:lnTo>
                    <a:pt x="4829556" y="4799418"/>
                  </a:lnTo>
                </a:path>
                <a:path w="7244080" h="4799965">
                  <a:moveTo>
                    <a:pt x="4829556" y="3248025"/>
                  </a:moveTo>
                  <a:lnTo>
                    <a:pt x="4829556" y="3397377"/>
                  </a:lnTo>
                </a:path>
                <a:path w="7244080" h="4799965">
                  <a:moveTo>
                    <a:pt x="4829556" y="4354449"/>
                  </a:moveTo>
                  <a:lnTo>
                    <a:pt x="4829556" y="4505325"/>
                  </a:lnTo>
                </a:path>
                <a:path w="7244080" h="4799965">
                  <a:moveTo>
                    <a:pt x="4829556" y="663321"/>
                  </a:moveTo>
                  <a:lnTo>
                    <a:pt x="4829556" y="814197"/>
                  </a:lnTo>
                </a:path>
                <a:path w="7244080" h="4799965">
                  <a:moveTo>
                    <a:pt x="4829556" y="294513"/>
                  </a:moveTo>
                  <a:lnTo>
                    <a:pt x="4829556" y="443864"/>
                  </a:lnTo>
                </a:path>
                <a:path w="7244080" h="4799965">
                  <a:moveTo>
                    <a:pt x="4829556" y="0"/>
                  </a:moveTo>
                  <a:lnTo>
                    <a:pt x="4829556" y="75057"/>
                  </a:lnTo>
                </a:path>
                <a:path w="7244080" h="4799965">
                  <a:moveTo>
                    <a:pt x="5634227" y="3985641"/>
                  </a:moveTo>
                  <a:lnTo>
                    <a:pt x="5634227" y="4136517"/>
                  </a:lnTo>
                </a:path>
                <a:path w="7244080" h="4799965">
                  <a:moveTo>
                    <a:pt x="5634227" y="4724781"/>
                  </a:moveTo>
                  <a:lnTo>
                    <a:pt x="5634227" y="4799418"/>
                  </a:lnTo>
                </a:path>
                <a:path w="7244080" h="4799965">
                  <a:moveTo>
                    <a:pt x="5634227" y="2508885"/>
                  </a:moveTo>
                  <a:lnTo>
                    <a:pt x="5634227" y="2659761"/>
                  </a:lnTo>
                </a:path>
                <a:path w="7244080" h="4799965">
                  <a:moveTo>
                    <a:pt x="5634227" y="2140077"/>
                  </a:moveTo>
                  <a:lnTo>
                    <a:pt x="5634227" y="2290953"/>
                  </a:lnTo>
                </a:path>
                <a:path w="7244080" h="4799965">
                  <a:moveTo>
                    <a:pt x="5634227" y="3248025"/>
                  </a:moveTo>
                  <a:lnTo>
                    <a:pt x="5634227" y="3397377"/>
                  </a:lnTo>
                </a:path>
                <a:path w="7244080" h="4799965">
                  <a:moveTo>
                    <a:pt x="5634227" y="294513"/>
                  </a:moveTo>
                  <a:lnTo>
                    <a:pt x="5634227" y="443864"/>
                  </a:lnTo>
                </a:path>
                <a:path w="7244080" h="4799965">
                  <a:moveTo>
                    <a:pt x="5634227" y="1771269"/>
                  </a:moveTo>
                  <a:lnTo>
                    <a:pt x="5634227" y="1920621"/>
                  </a:lnTo>
                </a:path>
                <a:path w="7244080" h="4799965">
                  <a:moveTo>
                    <a:pt x="5634227" y="4354449"/>
                  </a:moveTo>
                  <a:lnTo>
                    <a:pt x="5634227" y="4505325"/>
                  </a:lnTo>
                </a:path>
                <a:path w="7244080" h="4799965">
                  <a:moveTo>
                    <a:pt x="5634227" y="1400937"/>
                  </a:moveTo>
                  <a:lnTo>
                    <a:pt x="5634227" y="1551813"/>
                  </a:lnTo>
                </a:path>
                <a:path w="7244080" h="4799965">
                  <a:moveTo>
                    <a:pt x="5634227" y="3616833"/>
                  </a:moveTo>
                  <a:lnTo>
                    <a:pt x="5634227" y="3767709"/>
                  </a:lnTo>
                </a:path>
                <a:path w="7244080" h="4799965">
                  <a:moveTo>
                    <a:pt x="5634227" y="1032129"/>
                  </a:moveTo>
                  <a:lnTo>
                    <a:pt x="5634227" y="1183005"/>
                  </a:lnTo>
                </a:path>
                <a:path w="7244080" h="4799965">
                  <a:moveTo>
                    <a:pt x="5634227" y="663321"/>
                  </a:moveTo>
                  <a:lnTo>
                    <a:pt x="5634227" y="814197"/>
                  </a:lnTo>
                </a:path>
                <a:path w="7244080" h="4799965">
                  <a:moveTo>
                    <a:pt x="5634227" y="0"/>
                  </a:moveTo>
                  <a:lnTo>
                    <a:pt x="5634227" y="75057"/>
                  </a:lnTo>
                </a:path>
                <a:path w="7244080" h="4799965">
                  <a:moveTo>
                    <a:pt x="5634227" y="2877693"/>
                  </a:moveTo>
                  <a:lnTo>
                    <a:pt x="5634227" y="3028569"/>
                  </a:lnTo>
                </a:path>
                <a:path w="7244080" h="4799965">
                  <a:moveTo>
                    <a:pt x="6438899" y="4354449"/>
                  </a:moveTo>
                  <a:lnTo>
                    <a:pt x="6438899" y="4505325"/>
                  </a:lnTo>
                </a:path>
                <a:path w="7244080" h="4799965">
                  <a:moveTo>
                    <a:pt x="6438899" y="3985641"/>
                  </a:moveTo>
                  <a:lnTo>
                    <a:pt x="6438899" y="4136517"/>
                  </a:lnTo>
                </a:path>
                <a:path w="7244080" h="4799965">
                  <a:moveTo>
                    <a:pt x="6438899" y="3616833"/>
                  </a:moveTo>
                  <a:lnTo>
                    <a:pt x="6438899" y="3767709"/>
                  </a:lnTo>
                </a:path>
                <a:path w="7244080" h="4799965">
                  <a:moveTo>
                    <a:pt x="6438899" y="3248025"/>
                  </a:moveTo>
                  <a:lnTo>
                    <a:pt x="6438899" y="3397377"/>
                  </a:lnTo>
                </a:path>
                <a:path w="7244080" h="4799965">
                  <a:moveTo>
                    <a:pt x="6438899" y="4724781"/>
                  </a:moveTo>
                  <a:lnTo>
                    <a:pt x="6438899" y="4799418"/>
                  </a:lnTo>
                </a:path>
                <a:path w="7244080" h="4799965">
                  <a:moveTo>
                    <a:pt x="6438899" y="2877693"/>
                  </a:moveTo>
                  <a:lnTo>
                    <a:pt x="6438899" y="3028569"/>
                  </a:lnTo>
                </a:path>
                <a:path w="7244080" h="4799965">
                  <a:moveTo>
                    <a:pt x="6438899" y="2508885"/>
                  </a:moveTo>
                  <a:lnTo>
                    <a:pt x="6438899" y="2659761"/>
                  </a:lnTo>
                </a:path>
                <a:path w="7244080" h="4799965">
                  <a:moveTo>
                    <a:pt x="6438899" y="2140077"/>
                  </a:moveTo>
                  <a:lnTo>
                    <a:pt x="6438899" y="2290953"/>
                  </a:lnTo>
                </a:path>
                <a:path w="7244080" h="4799965">
                  <a:moveTo>
                    <a:pt x="6438899" y="1771269"/>
                  </a:moveTo>
                  <a:lnTo>
                    <a:pt x="6438899" y="1920621"/>
                  </a:lnTo>
                </a:path>
                <a:path w="7244080" h="4799965">
                  <a:moveTo>
                    <a:pt x="6438899" y="1400937"/>
                  </a:moveTo>
                  <a:lnTo>
                    <a:pt x="6438899" y="1551813"/>
                  </a:lnTo>
                </a:path>
                <a:path w="7244080" h="4799965">
                  <a:moveTo>
                    <a:pt x="6438899" y="1032129"/>
                  </a:moveTo>
                  <a:lnTo>
                    <a:pt x="6438899" y="1183005"/>
                  </a:lnTo>
                </a:path>
                <a:path w="7244080" h="4799965">
                  <a:moveTo>
                    <a:pt x="6438899" y="663321"/>
                  </a:moveTo>
                  <a:lnTo>
                    <a:pt x="6438899" y="814197"/>
                  </a:lnTo>
                </a:path>
                <a:path w="7244080" h="4799965">
                  <a:moveTo>
                    <a:pt x="6438899" y="294513"/>
                  </a:moveTo>
                  <a:lnTo>
                    <a:pt x="6438899" y="443864"/>
                  </a:lnTo>
                </a:path>
                <a:path w="7244080" h="4799965">
                  <a:moveTo>
                    <a:pt x="6438899" y="0"/>
                  </a:moveTo>
                  <a:lnTo>
                    <a:pt x="6438899" y="75057"/>
                  </a:lnTo>
                </a:path>
                <a:path w="7244080" h="4799965">
                  <a:moveTo>
                    <a:pt x="7243698" y="0"/>
                  </a:moveTo>
                  <a:lnTo>
                    <a:pt x="7243698" y="479941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562985" y="1546859"/>
              <a:ext cx="1370330" cy="4650105"/>
            </a:xfrm>
            <a:custGeom>
              <a:avLst/>
              <a:gdLst/>
              <a:ahLst/>
              <a:cxnLst/>
              <a:rect l="l" t="t" r="r" b="b"/>
              <a:pathLst>
                <a:path w="1370329" h="4650105">
                  <a:moveTo>
                    <a:pt x="592963" y="1845564"/>
                  </a:moveTo>
                  <a:lnTo>
                    <a:pt x="0" y="1845564"/>
                  </a:lnTo>
                  <a:lnTo>
                    <a:pt x="0" y="2065020"/>
                  </a:lnTo>
                  <a:lnTo>
                    <a:pt x="592963" y="2065020"/>
                  </a:lnTo>
                  <a:lnTo>
                    <a:pt x="592963" y="1845564"/>
                  </a:lnTo>
                  <a:close/>
                </a:path>
                <a:path w="1370329" h="4650105">
                  <a:moveTo>
                    <a:pt x="603631" y="1476756"/>
                  </a:moveTo>
                  <a:lnTo>
                    <a:pt x="0" y="1476756"/>
                  </a:lnTo>
                  <a:lnTo>
                    <a:pt x="0" y="1696212"/>
                  </a:lnTo>
                  <a:lnTo>
                    <a:pt x="603631" y="1696212"/>
                  </a:lnTo>
                  <a:lnTo>
                    <a:pt x="603631" y="1476756"/>
                  </a:lnTo>
                  <a:close/>
                </a:path>
                <a:path w="1370329" h="4650105">
                  <a:moveTo>
                    <a:pt x="605155" y="1107948"/>
                  </a:moveTo>
                  <a:lnTo>
                    <a:pt x="0" y="1107948"/>
                  </a:lnTo>
                  <a:lnTo>
                    <a:pt x="0" y="1325880"/>
                  </a:lnTo>
                  <a:lnTo>
                    <a:pt x="605155" y="1325880"/>
                  </a:lnTo>
                  <a:lnTo>
                    <a:pt x="605155" y="1107948"/>
                  </a:lnTo>
                  <a:close/>
                </a:path>
                <a:path w="1370329" h="4650105">
                  <a:moveTo>
                    <a:pt x="614299" y="739140"/>
                  </a:moveTo>
                  <a:lnTo>
                    <a:pt x="0" y="739140"/>
                  </a:lnTo>
                  <a:lnTo>
                    <a:pt x="0" y="957072"/>
                  </a:lnTo>
                  <a:lnTo>
                    <a:pt x="614299" y="957072"/>
                  </a:lnTo>
                  <a:lnTo>
                    <a:pt x="614299" y="739140"/>
                  </a:lnTo>
                  <a:close/>
                </a:path>
                <a:path w="1370329" h="4650105">
                  <a:moveTo>
                    <a:pt x="647827" y="2215896"/>
                  </a:moveTo>
                  <a:lnTo>
                    <a:pt x="0" y="2215896"/>
                  </a:lnTo>
                  <a:lnTo>
                    <a:pt x="0" y="2433828"/>
                  </a:lnTo>
                  <a:lnTo>
                    <a:pt x="647827" y="2433828"/>
                  </a:lnTo>
                  <a:lnTo>
                    <a:pt x="647827" y="2215896"/>
                  </a:lnTo>
                  <a:close/>
                </a:path>
                <a:path w="1370329" h="4650105">
                  <a:moveTo>
                    <a:pt x="731647" y="2953512"/>
                  </a:moveTo>
                  <a:lnTo>
                    <a:pt x="0" y="2953512"/>
                  </a:lnTo>
                  <a:lnTo>
                    <a:pt x="0" y="3172968"/>
                  </a:lnTo>
                  <a:lnTo>
                    <a:pt x="731647" y="3172968"/>
                  </a:lnTo>
                  <a:lnTo>
                    <a:pt x="731647" y="2953512"/>
                  </a:lnTo>
                  <a:close/>
                </a:path>
                <a:path w="1370329" h="4650105">
                  <a:moveTo>
                    <a:pt x="766699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766699" y="219456"/>
                  </a:lnTo>
                  <a:lnTo>
                    <a:pt x="766699" y="0"/>
                  </a:lnTo>
                  <a:close/>
                </a:path>
                <a:path w="1370329" h="4650105">
                  <a:moveTo>
                    <a:pt x="835279" y="368808"/>
                  </a:moveTo>
                  <a:lnTo>
                    <a:pt x="0" y="368808"/>
                  </a:lnTo>
                  <a:lnTo>
                    <a:pt x="0" y="588264"/>
                  </a:lnTo>
                  <a:lnTo>
                    <a:pt x="835279" y="588264"/>
                  </a:lnTo>
                  <a:lnTo>
                    <a:pt x="835279" y="368808"/>
                  </a:lnTo>
                  <a:close/>
                </a:path>
                <a:path w="1370329" h="4650105">
                  <a:moveTo>
                    <a:pt x="856615" y="3692652"/>
                  </a:moveTo>
                  <a:lnTo>
                    <a:pt x="0" y="3692652"/>
                  </a:lnTo>
                  <a:lnTo>
                    <a:pt x="0" y="3910584"/>
                  </a:lnTo>
                  <a:lnTo>
                    <a:pt x="856615" y="3910584"/>
                  </a:lnTo>
                  <a:lnTo>
                    <a:pt x="856615" y="3692652"/>
                  </a:lnTo>
                  <a:close/>
                </a:path>
                <a:path w="1370329" h="4650105">
                  <a:moveTo>
                    <a:pt x="1073023" y="4061460"/>
                  </a:moveTo>
                  <a:lnTo>
                    <a:pt x="0" y="4061460"/>
                  </a:lnTo>
                  <a:lnTo>
                    <a:pt x="0" y="4279392"/>
                  </a:lnTo>
                  <a:lnTo>
                    <a:pt x="1073023" y="4279392"/>
                  </a:lnTo>
                  <a:lnTo>
                    <a:pt x="1073023" y="4061460"/>
                  </a:lnTo>
                  <a:close/>
                </a:path>
                <a:path w="1370329" h="4650105">
                  <a:moveTo>
                    <a:pt x="1179703" y="4430268"/>
                  </a:moveTo>
                  <a:lnTo>
                    <a:pt x="0" y="4430268"/>
                  </a:lnTo>
                  <a:lnTo>
                    <a:pt x="0" y="4649724"/>
                  </a:lnTo>
                  <a:lnTo>
                    <a:pt x="1179703" y="4649724"/>
                  </a:lnTo>
                  <a:lnTo>
                    <a:pt x="1179703" y="4430268"/>
                  </a:lnTo>
                  <a:close/>
                </a:path>
                <a:path w="1370329" h="4650105">
                  <a:moveTo>
                    <a:pt x="1237615" y="3322320"/>
                  </a:moveTo>
                  <a:lnTo>
                    <a:pt x="0" y="3322320"/>
                  </a:lnTo>
                  <a:lnTo>
                    <a:pt x="0" y="3541776"/>
                  </a:lnTo>
                  <a:lnTo>
                    <a:pt x="1237615" y="3541776"/>
                  </a:lnTo>
                  <a:lnTo>
                    <a:pt x="1237615" y="3322320"/>
                  </a:lnTo>
                  <a:close/>
                </a:path>
                <a:path w="1370329" h="4650105">
                  <a:moveTo>
                    <a:pt x="1370203" y="2584704"/>
                  </a:moveTo>
                  <a:lnTo>
                    <a:pt x="0" y="2584704"/>
                  </a:lnTo>
                  <a:lnTo>
                    <a:pt x="0" y="2802636"/>
                  </a:lnTo>
                  <a:lnTo>
                    <a:pt x="1370203" y="2802636"/>
                  </a:lnTo>
                  <a:lnTo>
                    <a:pt x="1370203" y="258470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155948" y="1546859"/>
              <a:ext cx="6560820" cy="4650105"/>
            </a:xfrm>
            <a:custGeom>
              <a:avLst/>
              <a:gdLst/>
              <a:ahLst/>
              <a:cxnLst/>
              <a:rect l="l" t="t" r="r" b="b"/>
              <a:pathLst>
                <a:path w="6560820" h="4650105">
                  <a:moveTo>
                    <a:pt x="5553456" y="2953512"/>
                  </a:moveTo>
                  <a:lnTo>
                    <a:pt x="138684" y="2953512"/>
                  </a:lnTo>
                  <a:lnTo>
                    <a:pt x="138684" y="3172968"/>
                  </a:lnTo>
                  <a:lnTo>
                    <a:pt x="5553456" y="3172968"/>
                  </a:lnTo>
                  <a:lnTo>
                    <a:pt x="5553456" y="2953512"/>
                  </a:lnTo>
                  <a:close/>
                </a:path>
                <a:path w="6560820" h="4650105">
                  <a:moveTo>
                    <a:pt x="5641848" y="1107948"/>
                  </a:moveTo>
                  <a:lnTo>
                    <a:pt x="12192" y="1107948"/>
                  </a:lnTo>
                  <a:lnTo>
                    <a:pt x="12192" y="1325880"/>
                  </a:lnTo>
                  <a:lnTo>
                    <a:pt x="5641848" y="1325880"/>
                  </a:lnTo>
                  <a:lnTo>
                    <a:pt x="5641848" y="1107948"/>
                  </a:lnTo>
                  <a:close/>
                </a:path>
                <a:path w="6560820" h="4650105">
                  <a:moveTo>
                    <a:pt x="5742432" y="2584704"/>
                  </a:moveTo>
                  <a:lnTo>
                    <a:pt x="777240" y="2584704"/>
                  </a:lnTo>
                  <a:lnTo>
                    <a:pt x="777240" y="2802636"/>
                  </a:lnTo>
                  <a:lnTo>
                    <a:pt x="5742432" y="2802636"/>
                  </a:lnTo>
                  <a:lnTo>
                    <a:pt x="5742432" y="2584704"/>
                  </a:lnTo>
                  <a:close/>
                </a:path>
                <a:path w="6560820" h="4650105">
                  <a:moveTo>
                    <a:pt x="5826252" y="368808"/>
                  </a:moveTo>
                  <a:lnTo>
                    <a:pt x="242316" y="368808"/>
                  </a:lnTo>
                  <a:lnTo>
                    <a:pt x="242316" y="588264"/>
                  </a:lnTo>
                  <a:lnTo>
                    <a:pt x="5826252" y="588264"/>
                  </a:lnTo>
                  <a:lnTo>
                    <a:pt x="5826252" y="368808"/>
                  </a:lnTo>
                  <a:close/>
                </a:path>
                <a:path w="6560820" h="4650105">
                  <a:moveTo>
                    <a:pt x="5829300" y="3692652"/>
                  </a:moveTo>
                  <a:lnTo>
                    <a:pt x="263652" y="3692652"/>
                  </a:lnTo>
                  <a:lnTo>
                    <a:pt x="263652" y="3910584"/>
                  </a:lnTo>
                  <a:lnTo>
                    <a:pt x="5829300" y="3910584"/>
                  </a:lnTo>
                  <a:lnTo>
                    <a:pt x="5829300" y="3692652"/>
                  </a:lnTo>
                  <a:close/>
                </a:path>
                <a:path w="6560820" h="4650105">
                  <a:moveTo>
                    <a:pt x="5875020" y="1845564"/>
                  </a:moveTo>
                  <a:lnTo>
                    <a:pt x="0" y="1845564"/>
                  </a:lnTo>
                  <a:lnTo>
                    <a:pt x="0" y="2065020"/>
                  </a:lnTo>
                  <a:lnTo>
                    <a:pt x="5875020" y="2065020"/>
                  </a:lnTo>
                  <a:lnTo>
                    <a:pt x="5875020" y="1845564"/>
                  </a:lnTo>
                  <a:close/>
                </a:path>
                <a:path w="6560820" h="4650105">
                  <a:moveTo>
                    <a:pt x="5934456" y="0"/>
                  </a:moveTo>
                  <a:lnTo>
                    <a:pt x="173736" y="0"/>
                  </a:lnTo>
                  <a:lnTo>
                    <a:pt x="173736" y="219456"/>
                  </a:lnTo>
                  <a:lnTo>
                    <a:pt x="5934456" y="219456"/>
                  </a:lnTo>
                  <a:lnTo>
                    <a:pt x="5934456" y="0"/>
                  </a:lnTo>
                  <a:close/>
                </a:path>
                <a:path w="6560820" h="4650105">
                  <a:moveTo>
                    <a:pt x="5946648" y="1476756"/>
                  </a:moveTo>
                  <a:lnTo>
                    <a:pt x="10668" y="1476756"/>
                  </a:lnTo>
                  <a:lnTo>
                    <a:pt x="10668" y="1696212"/>
                  </a:lnTo>
                  <a:lnTo>
                    <a:pt x="5946648" y="1696212"/>
                  </a:lnTo>
                  <a:lnTo>
                    <a:pt x="5946648" y="1476756"/>
                  </a:lnTo>
                  <a:close/>
                </a:path>
                <a:path w="6560820" h="4650105">
                  <a:moveTo>
                    <a:pt x="5952744" y="4430268"/>
                  </a:moveTo>
                  <a:lnTo>
                    <a:pt x="586740" y="4430268"/>
                  </a:lnTo>
                  <a:lnTo>
                    <a:pt x="586740" y="4649724"/>
                  </a:lnTo>
                  <a:lnTo>
                    <a:pt x="5952744" y="4649724"/>
                  </a:lnTo>
                  <a:lnTo>
                    <a:pt x="5952744" y="4430268"/>
                  </a:lnTo>
                  <a:close/>
                </a:path>
                <a:path w="6560820" h="4650105">
                  <a:moveTo>
                    <a:pt x="6006084" y="2215896"/>
                  </a:moveTo>
                  <a:lnTo>
                    <a:pt x="54864" y="2215896"/>
                  </a:lnTo>
                  <a:lnTo>
                    <a:pt x="54864" y="2433828"/>
                  </a:lnTo>
                  <a:lnTo>
                    <a:pt x="6006084" y="2433828"/>
                  </a:lnTo>
                  <a:lnTo>
                    <a:pt x="6006084" y="2215896"/>
                  </a:lnTo>
                  <a:close/>
                </a:path>
                <a:path w="6560820" h="4650105">
                  <a:moveTo>
                    <a:pt x="6010656" y="3322320"/>
                  </a:moveTo>
                  <a:lnTo>
                    <a:pt x="644652" y="3322320"/>
                  </a:lnTo>
                  <a:lnTo>
                    <a:pt x="644652" y="3541776"/>
                  </a:lnTo>
                  <a:lnTo>
                    <a:pt x="6010656" y="3541776"/>
                  </a:lnTo>
                  <a:lnTo>
                    <a:pt x="6010656" y="3322320"/>
                  </a:lnTo>
                  <a:close/>
                </a:path>
                <a:path w="6560820" h="4650105">
                  <a:moveTo>
                    <a:pt x="6170676" y="739140"/>
                  </a:moveTo>
                  <a:lnTo>
                    <a:pt x="21336" y="739140"/>
                  </a:lnTo>
                  <a:lnTo>
                    <a:pt x="21336" y="957072"/>
                  </a:lnTo>
                  <a:lnTo>
                    <a:pt x="6170676" y="957072"/>
                  </a:lnTo>
                  <a:lnTo>
                    <a:pt x="6170676" y="739140"/>
                  </a:lnTo>
                  <a:close/>
                </a:path>
                <a:path w="6560820" h="4650105">
                  <a:moveTo>
                    <a:pt x="6560820" y="4061460"/>
                  </a:moveTo>
                  <a:lnTo>
                    <a:pt x="480060" y="4061460"/>
                  </a:lnTo>
                  <a:lnTo>
                    <a:pt x="480060" y="4279392"/>
                  </a:lnTo>
                  <a:lnTo>
                    <a:pt x="6560820" y="4279392"/>
                  </a:lnTo>
                  <a:lnTo>
                    <a:pt x="6560820" y="406146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709404" y="1546859"/>
              <a:ext cx="1902460" cy="4650105"/>
            </a:xfrm>
            <a:custGeom>
              <a:avLst/>
              <a:gdLst/>
              <a:ahLst/>
              <a:cxnLst/>
              <a:rect l="l" t="t" r="r" b="b"/>
              <a:pathLst>
                <a:path w="1902459" h="4650105">
                  <a:moveTo>
                    <a:pt x="1901952" y="4430268"/>
                  </a:moveTo>
                  <a:lnTo>
                    <a:pt x="399288" y="4430268"/>
                  </a:lnTo>
                  <a:lnTo>
                    <a:pt x="399288" y="4649724"/>
                  </a:lnTo>
                  <a:lnTo>
                    <a:pt x="1901952" y="4649724"/>
                  </a:lnTo>
                  <a:lnTo>
                    <a:pt x="1901952" y="4430268"/>
                  </a:lnTo>
                  <a:close/>
                </a:path>
                <a:path w="1902459" h="4650105">
                  <a:moveTo>
                    <a:pt x="1901952" y="4061460"/>
                  </a:moveTo>
                  <a:lnTo>
                    <a:pt x="1007364" y="4061460"/>
                  </a:lnTo>
                  <a:lnTo>
                    <a:pt x="1007364" y="4279392"/>
                  </a:lnTo>
                  <a:lnTo>
                    <a:pt x="1901952" y="4279392"/>
                  </a:lnTo>
                  <a:lnTo>
                    <a:pt x="1901952" y="4061460"/>
                  </a:lnTo>
                  <a:close/>
                </a:path>
                <a:path w="1902459" h="4650105">
                  <a:moveTo>
                    <a:pt x="1901952" y="3692652"/>
                  </a:moveTo>
                  <a:lnTo>
                    <a:pt x="275844" y="3692652"/>
                  </a:lnTo>
                  <a:lnTo>
                    <a:pt x="275844" y="3910584"/>
                  </a:lnTo>
                  <a:lnTo>
                    <a:pt x="1901952" y="3910584"/>
                  </a:lnTo>
                  <a:lnTo>
                    <a:pt x="1901952" y="3692652"/>
                  </a:lnTo>
                  <a:close/>
                </a:path>
                <a:path w="1902459" h="4650105">
                  <a:moveTo>
                    <a:pt x="1901952" y="3322320"/>
                  </a:moveTo>
                  <a:lnTo>
                    <a:pt x="457200" y="3322320"/>
                  </a:lnTo>
                  <a:lnTo>
                    <a:pt x="457200" y="3541776"/>
                  </a:lnTo>
                  <a:lnTo>
                    <a:pt x="1901952" y="3541776"/>
                  </a:lnTo>
                  <a:lnTo>
                    <a:pt x="1901952" y="3322320"/>
                  </a:lnTo>
                  <a:close/>
                </a:path>
                <a:path w="1902459" h="4650105">
                  <a:moveTo>
                    <a:pt x="1901952" y="2953512"/>
                  </a:moveTo>
                  <a:lnTo>
                    <a:pt x="0" y="2953512"/>
                  </a:lnTo>
                  <a:lnTo>
                    <a:pt x="0" y="3172968"/>
                  </a:lnTo>
                  <a:lnTo>
                    <a:pt x="1901952" y="3172968"/>
                  </a:lnTo>
                  <a:lnTo>
                    <a:pt x="1901952" y="2953512"/>
                  </a:lnTo>
                  <a:close/>
                </a:path>
                <a:path w="1902459" h="4650105">
                  <a:moveTo>
                    <a:pt x="1901952" y="2584704"/>
                  </a:moveTo>
                  <a:lnTo>
                    <a:pt x="188976" y="2584704"/>
                  </a:lnTo>
                  <a:lnTo>
                    <a:pt x="188976" y="2802636"/>
                  </a:lnTo>
                  <a:lnTo>
                    <a:pt x="1901952" y="2802636"/>
                  </a:lnTo>
                  <a:lnTo>
                    <a:pt x="1901952" y="2584704"/>
                  </a:lnTo>
                  <a:close/>
                </a:path>
                <a:path w="1902459" h="4650105">
                  <a:moveTo>
                    <a:pt x="1901952" y="2215896"/>
                  </a:moveTo>
                  <a:lnTo>
                    <a:pt x="452628" y="2215896"/>
                  </a:lnTo>
                  <a:lnTo>
                    <a:pt x="452628" y="2433828"/>
                  </a:lnTo>
                  <a:lnTo>
                    <a:pt x="1901952" y="2433828"/>
                  </a:lnTo>
                  <a:lnTo>
                    <a:pt x="1901952" y="2215896"/>
                  </a:lnTo>
                  <a:close/>
                </a:path>
                <a:path w="1902459" h="4650105">
                  <a:moveTo>
                    <a:pt x="1901952" y="1845564"/>
                  </a:moveTo>
                  <a:lnTo>
                    <a:pt x="321564" y="1845564"/>
                  </a:lnTo>
                  <a:lnTo>
                    <a:pt x="321564" y="2065020"/>
                  </a:lnTo>
                  <a:lnTo>
                    <a:pt x="1901952" y="2065020"/>
                  </a:lnTo>
                  <a:lnTo>
                    <a:pt x="1901952" y="1845564"/>
                  </a:lnTo>
                  <a:close/>
                </a:path>
                <a:path w="1902459" h="4650105">
                  <a:moveTo>
                    <a:pt x="1901952" y="1476756"/>
                  </a:moveTo>
                  <a:lnTo>
                    <a:pt x="393192" y="1476756"/>
                  </a:lnTo>
                  <a:lnTo>
                    <a:pt x="393192" y="1696212"/>
                  </a:lnTo>
                  <a:lnTo>
                    <a:pt x="1901952" y="1696212"/>
                  </a:lnTo>
                  <a:lnTo>
                    <a:pt x="1901952" y="1476756"/>
                  </a:lnTo>
                  <a:close/>
                </a:path>
                <a:path w="1902459" h="4650105">
                  <a:moveTo>
                    <a:pt x="1901952" y="1107948"/>
                  </a:moveTo>
                  <a:lnTo>
                    <a:pt x="88392" y="1107948"/>
                  </a:lnTo>
                  <a:lnTo>
                    <a:pt x="88392" y="1325880"/>
                  </a:lnTo>
                  <a:lnTo>
                    <a:pt x="1901952" y="1325880"/>
                  </a:lnTo>
                  <a:lnTo>
                    <a:pt x="1901952" y="1107948"/>
                  </a:lnTo>
                  <a:close/>
                </a:path>
                <a:path w="1902459" h="4650105">
                  <a:moveTo>
                    <a:pt x="1901952" y="739140"/>
                  </a:moveTo>
                  <a:lnTo>
                    <a:pt x="617220" y="739140"/>
                  </a:lnTo>
                  <a:lnTo>
                    <a:pt x="617220" y="957072"/>
                  </a:lnTo>
                  <a:lnTo>
                    <a:pt x="1901952" y="957072"/>
                  </a:lnTo>
                  <a:lnTo>
                    <a:pt x="1901952" y="739140"/>
                  </a:lnTo>
                  <a:close/>
                </a:path>
                <a:path w="1902459" h="4650105">
                  <a:moveTo>
                    <a:pt x="1901952" y="368808"/>
                  </a:moveTo>
                  <a:lnTo>
                    <a:pt x="272796" y="368808"/>
                  </a:lnTo>
                  <a:lnTo>
                    <a:pt x="272796" y="588264"/>
                  </a:lnTo>
                  <a:lnTo>
                    <a:pt x="1901952" y="588264"/>
                  </a:lnTo>
                  <a:lnTo>
                    <a:pt x="1901952" y="368808"/>
                  </a:lnTo>
                  <a:close/>
                </a:path>
                <a:path w="1902459" h="4650105">
                  <a:moveTo>
                    <a:pt x="1901952" y="0"/>
                  </a:moveTo>
                  <a:lnTo>
                    <a:pt x="381000" y="0"/>
                  </a:lnTo>
                  <a:lnTo>
                    <a:pt x="381000" y="219456"/>
                  </a:lnTo>
                  <a:lnTo>
                    <a:pt x="1901952" y="219456"/>
                  </a:lnTo>
                  <a:lnTo>
                    <a:pt x="1901952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562984" y="1471802"/>
              <a:ext cx="0" cy="4799965"/>
            </a:xfrm>
            <a:custGeom>
              <a:avLst/>
              <a:gdLst/>
              <a:ahLst/>
              <a:cxnLst/>
              <a:rect l="l" t="t" r="r" b="b"/>
              <a:pathLst>
                <a:path w="0" h="4799965">
                  <a:moveTo>
                    <a:pt x="0" y="479941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71671" y="5955893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56050" y="5586780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09491" y="5217414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00246" y="4848225"/>
            <a:ext cx="3644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94252" y="4478782"/>
            <a:ext cx="2692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66413" y="4109720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36085" y="2263267"/>
            <a:ext cx="2692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98823" y="1894077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64660" y="1524457"/>
            <a:ext cx="3638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244842" y="5955893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495413" y="5586780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76%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20559" y="5217414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69%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302754" y="4848225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820661" y="4478782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34808" y="4109720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62%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005319" y="3740277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74%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911720" y="3371214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73%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953250" y="3001772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74%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01357" y="2632710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071486" y="2263267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76%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09003" y="1894077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69%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028180" y="1524457"/>
            <a:ext cx="3638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72%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679430" y="5955893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983594" y="5586780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617200" y="5217414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708385" y="4848225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479405" y="4478782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574528" y="4109720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21%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705845" y="3740277"/>
            <a:ext cx="36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0640059" y="3371214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676001" y="3001772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0523601" y="2632710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0788522" y="2263267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0615930" y="1894077"/>
            <a:ext cx="363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669651" y="1524457"/>
            <a:ext cx="3638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12470" y="1370863"/>
            <a:ext cx="3509645" cy="482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638810" indent="1620520">
              <a:lnSpc>
                <a:spcPct val="1514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Σύνολο </a:t>
            </a:r>
            <a:r>
              <a:rPr dirty="0" sz="1600" spc="50" b="1"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Στελέχη </a:t>
            </a:r>
            <a:r>
              <a:rPr dirty="0" sz="1600" spc="80" b="1">
                <a:latin typeface="Calibri"/>
                <a:cs typeface="Calibri"/>
              </a:rPr>
              <a:t>Εξωτερικοί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Συνεργάτες</a:t>
            </a:r>
            <a:endParaRPr sz="1600">
              <a:latin typeface="Calibri"/>
              <a:cs typeface="Calibri"/>
            </a:endParaRPr>
          </a:p>
          <a:p>
            <a:pPr algn="r" marR="26670">
              <a:lnSpc>
                <a:spcPct val="100000"/>
              </a:lnSpc>
              <a:spcBef>
                <a:spcPts val="1015"/>
              </a:spcBef>
              <a:tabLst>
                <a:tab pos="2336800" algn="l"/>
              </a:tabLst>
            </a:pPr>
            <a:r>
              <a:rPr dirty="0" baseline="1736" sz="2400" spc="30" b="1">
                <a:latin typeface="Calibri"/>
                <a:cs typeface="Calibri"/>
              </a:rPr>
              <a:t>Επιμελητήρια</a:t>
            </a:r>
            <a:r>
              <a:rPr dirty="0" baseline="1736" sz="2400" spc="442" b="1">
                <a:latin typeface="Calibri"/>
                <a:cs typeface="Calibri"/>
              </a:rPr>
              <a:t> </a:t>
            </a:r>
            <a:r>
              <a:rPr dirty="0" baseline="1736" sz="2400" spc="-15" b="1">
                <a:latin typeface="Calibri"/>
                <a:cs typeface="Calibri"/>
              </a:rPr>
              <a:t>Αθήνας</a:t>
            </a:r>
            <a:r>
              <a:rPr dirty="0" baseline="1736" sz="2400" b="1">
                <a:latin typeface="Calibri"/>
                <a:cs typeface="Calibri"/>
              </a:rPr>
              <a:t>	</a:t>
            </a: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  <a:p>
            <a:pPr algn="r" marR="27305">
              <a:lnSpc>
                <a:spcPct val="100000"/>
              </a:lnSpc>
              <a:spcBef>
                <a:spcPts val="985"/>
              </a:spcBef>
              <a:tabLst>
                <a:tab pos="2976880" algn="l"/>
              </a:tabLst>
            </a:pPr>
            <a:r>
              <a:rPr dirty="0" baseline="1736" sz="2400" spc="30" b="1">
                <a:latin typeface="Calibri"/>
                <a:cs typeface="Calibri"/>
              </a:rPr>
              <a:t>Επιμελητήρια</a:t>
            </a:r>
            <a:r>
              <a:rPr dirty="0" baseline="1736" sz="2400" spc="442" b="1">
                <a:latin typeface="Calibri"/>
                <a:cs typeface="Calibri"/>
              </a:rPr>
              <a:t> </a:t>
            </a:r>
            <a:r>
              <a:rPr dirty="0" baseline="1736" sz="2400" spc="60" b="1">
                <a:latin typeface="Calibri"/>
                <a:cs typeface="Calibri"/>
              </a:rPr>
              <a:t>Θεσσαλονίκης</a:t>
            </a:r>
            <a:r>
              <a:rPr dirty="0" baseline="1736" sz="2400" b="1">
                <a:latin typeface="Calibri"/>
                <a:cs typeface="Calibri"/>
              </a:rPr>
              <a:t>	</a:t>
            </a: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  <a:p>
            <a:pPr algn="r" marR="32384">
              <a:lnSpc>
                <a:spcPct val="100000"/>
              </a:lnSpc>
              <a:spcBef>
                <a:spcPts val="990"/>
              </a:spcBef>
              <a:tabLst>
                <a:tab pos="953769" algn="l"/>
              </a:tabLst>
            </a:pPr>
            <a:r>
              <a:rPr dirty="0" baseline="1736" sz="2400" spc="-15" b="1">
                <a:latin typeface="Calibri"/>
                <a:cs typeface="Calibri"/>
              </a:rPr>
              <a:t>Αττική</a:t>
            </a:r>
            <a:r>
              <a:rPr dirty="0" baseline="1736" sz="2400" b="1">
                <a:latin typeface="Calibri"/>
                <a:cs typeface="Calibri"/>
              </a:rPr>
              <a:t>	</a:t>
            </a: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85"/>
              </a:spcBef>
              <a:tabLst>
                <a:tab pos="2275205" algn="l"/>
              </a:tabLst>
            </a:pPr>
            <a:r>
              <a:rPr dirty="0" baseline="1736" sz="2400" spc="97" b="1">
                <a:latin typeface="Calibri"/>
                <a:cs typeface="Calibri"/>
              </a:rPr>
              <a:t>Κεντρική</a:t>
            </a:r>
            <a:r>
              <a:rPr dirty="0" baseline="1736" sz="2400" spc="-30" b="1">
                <a:latin typeface="Calibri"/>
                <a:cs typeface="Calibri"/>
              </a:rPr>
              <a:t> </a:t>
            </a:r>
            <a:r>
              <a:rPr dirty="0" baseline="1736" sz="2400" spc="-15" b="1">
                <a:latin typeface="Calibri"/>
                <a:cs typeface="Calibri"/>
              </a:rPr>
              <a:t>Μακεδονία</a:t>
            </a:r>
            <a:r>
              <a:rPr dirty="0" baseline="1736" sz="2400" b="1">
                <a:latin typeface="Calibri"/>
                <a:cs typeface="Calibri"/>
              </a:rPr>
              <a:t>	</a:t>
            </a: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  <a:p>
            <a:pPr algn="r" marR="638810">
              <a:lnSpc>
                <a:spcPct val="100000"/>
              </a:lnSpc>
              <a:spcBef>
                <a:spcPts val="960"/>
              </a:spcBef>
            </a:pPr>
            <a:r>
              <a:rPr dirty="0" sz="1600" b="1">
                <a:latin typeface="Calibri"/>
                <a:cs typeface="Calibri"/>
              </a:rPr>
              <a:t>Ανατολική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15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639445" indent="251460">
              <a:lnSpc>
                <a:spcPct val="151400"/>
              </a:lnSpc>
              <a:spcBef>
                <a:spcPts val="5"/>
              </a:spcBef>
            </a:pPr>
            <a:r>
              <a:rPr dirty="0" sz="1600" spc="50" b="1">
                <a:latin typeface="Calibri"/>
                <a:cs typeface="Calibri"/>
              </a:rPr>
              <a:t>Δυτική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Μακεδονία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Ήπειρος </a:t>
            </a:r>
            <a:r>
              <a:rPr dirty="0" sz="1600" spc="50" b="1">
                <a:latin typeface="Calibri"/>
                <a:cs typeface="Calibri"/>
              </a:rPr>
              <a:t>Δυτική </a:t>
            </a:r>
            <a:r>
              <a:rPr dirty="0" sz="1600" b="1">
                <a:latin typeface="Calibri"/>
                <a:cs typeface="Calibri"/>
              </a:rPr>
              <a:t>Ελλάδα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Πελοπόννησος </a:t>
            </a:r>
            <a:r>
              <a:rPr dirty="0" sz="1600" spc="10" b="1">
                <a:latin typeface="Calibri"/>
                <a:cs typeface="Calibri"/>
              </a:rPr>
              <a:t>Θεσσαλία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70" b="1">
                <a:latin typeface="Calibri"/>
                <a:cs typeface="Calibri"/>
              </a:rPr>
              <a:t>Στερεά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639445">
              <a:lnSpc>
                <a:spcPct val="100000"/>
              </a:lnSpc>
              <a:spcBef>
                <a:spcPts val="985"/>
              </a:spcBef>
            </a:pPr>
            <a:r>
              <a:rPr dirty="0" sz="1600" b="1">
                <a:latin typeface="Calibri"/>
                <a:cs typeface="Calibri"/>
              </a:rPr>
              <a:t>Αιγαίο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50" b="1">
                <a:latin typeface="Calibri"/>
                <a:cs typeface="Calibri"/>
              </a:rPr>
              <a:t>-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638175">
              <a:lnSpc>
                <a:spcPct val="100000"/>
              </a:lnSpc>
              <a:spcBef>
                <a:spcPts val="985"/>
              </a:spcBef>
            </a:pPr>
            <a:r>
              <a:rPr dirty="0" sz="1600" spc="55" b="1"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446145" y="6345732"/>
            <a:ext cx="234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210558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015610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820536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625208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430261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235188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9040114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9845167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0650093" y="6345732"/>
            <a:ext cx="31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585858"/>
                </a:solidFill>
                <a:latin typeface="Calibri"/>
                <a:cs typeface="Calibri"/>
              </a:rPr>
              <a:t>90%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1952117" y="121220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2102357" y="1108074"/>
            <a:ext cx="2010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70" b="1">
                <a:latin typeface="Calibri"/>
                <a:cs typeface="Calibri"/>
              </a:rPr>
              <a:t>Στο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20" b="1">
                <a:latin typeface="Calibri"/>
                <a:cs typeface="Calibri"/>
              </a:rPr>
              <a:t>επιμελητήριο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μου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4267072" y="121220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4417567" y="1108074"/>
            <a:ext cx="34194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0" b="1">
                <a:latin typeface="Calibri"/>
                <a:cs typeface="Calibri"/>
              </a:rPr>
              <a:t>Στην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Κεντρική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90" b="1">
                <a:latin typeface="Calibri"/>
                <a:cs typeface="Calibri"/>
              </a:rPr>
              <a:t>Ένωση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45" b="1">
                <a:latin typeface="Calibri"/>
                <a:cs typeface="Calibri"/>
              </a:rPr>
              <a:t>Επιμελητηρίων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7995284" y="121220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41" y="0"/>
                </a:moveTo>
                <a:lnTo>
                  <a:pt x="0" y="0"/>
                </a:lnTo>
                <a:lnTo>
                  <a:pt x="0" y="111641"/>
                </a:lnTo>
                <a:lnTo>
                  <a:pt x="111641" y="111641"/>
                </a:lnTo>
                <a:lnTo>
                  <a:pt x="111641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8146542" y="1108074"/>
            <a:ext cx="23812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70" b="1">
                <a:latin typeface="Calibri"/>
                <a:cs typeface="Calibri"/>
              </a:rPr>
              <a:t>Στο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Υπουργείο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Ανάπτυξης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55"/>
              <a:t>Βελτίωση</a:t>
            </a:r>
            <a:r>
              <a:rPr dirty="0" spc="-70"/>
              <a:t> </a:t>
            </a:r>
            <a:r>
              <a:rPr dirty="0" spc="100"/>
              <a:t>Λειτουργίας</a:t>
            </a:r>
            <a:r>
              <a:rPr dirty="0" spc="-65"/>
              <a:t> </a:t>
            </a:r>
            <a:r>
              <a:rPr dirty="0" spc="130"/>
              <a:t>ΓΕΜΗ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66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02514"/>
            <a:ext cx="92214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55"/>
              <a:t>Βελτίωση</a:t>
            </a:r>
            <a:r>
              <a:rPr dirty="0" spc="-55"/>
              <a:t> </a:t>
            </a:r>
            <a:r>
              <a:rPr dirty="0" spc="110"/>
              <a:t>παραγόντων</a:t>
            </a:r>
            <a:r>
              <a:rPr dirty="0" spc="-85"/>
              <a:t> </a:t>
            </a:r>
            <a:r>
              <a:rPr dirty="0"/>
              <a:t>για</a:t>
            </a:r>
            <a:r>
              <a:rPr dirty="0" spc="-55"/>
              <a:t> </a:t>
            </a:r>
            <a:r>
              <a:rPr dirty="0" spc="85"/>
              <a:t>λειτουργία</a:t>
            </a:r>
            <a:r>
              <a:rPr dirty="0" spc="-45"/>
              <a:t> </a:t>
            </a:r>
            <a:r>
              <a:rPr dirty="0" spc="150"/>
              <a:t>ΓΕΜΗ</a:t>
            </a:r>
            <a:r>
              <a:rPr dirty="0" spc="-45"/>
              <a:t> </a:t>
            </a:r>
            <a:r>
              <a:rPr dirty="0" spc="-130"/>
              <a:t>–</a:t>
            </a:r>
            <a:r>
              <a:rPr dirty="0" spc="-35"/>
              <a:t> </a:t>
            </a:r>
            <a:r>
              <a:rPr dirty="0" spc="40"/>
              <a:t>ΥΜΣ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1140" y="699896"/>
            <a:ext cx="609854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0" b="1">
                <a:solidFill>
                  <a:srgbClr val="FF6600"/>
                </a:solidFill>
                <a:latin typeface="Calibri"/>
                <a:cs typeface="Calibri"/>
              </a:rPr>
              <a:t>Συγκεντρωτικός</a:t>
            </a:r>
            <a:r>
              <a:rPr dirty="0" sz="2400" spc="-10" b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45" b="1">
                <a:solidFill>
                  <a:srgbClr val="FF6600"/>
                </a:solidFill>
                <a:latin typeface="Calibri"/>
                <a:cs typeface="Calibri"/>
              </a:rPr>
              <a:t>πίνακας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8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8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«καθόλου»</a:t>
            </a:r>
            <a:r>
              <a:rPr dirty="0" sz="1400" spc="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8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πολύ»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19836" y="3153155"/>
            <a:ext cx="11447145" cy="1990725"/>
            <a:chOff x="519836" y="3153155"/>
            <a:chExt cx="11447145" cy="1990725"/>
          </a:xfrm>
        </p:grpSpPr>
        <p:sp>
          <p:nvSpPr>
            <p:cNvPr id="5" name="object 5" descr=""/>
            <p:cNvSpPr/>
            <p:nvPr/>
          </p:nvSpPr>
          <p:spPr>
            <a:xfrm>
              <a:off x="519836" y="3589019"/>
              <a:ext cx="11447145" cy="1033780"/>
            </a:xfrm>
            <a:custGeom>
              <a:avLst/>
              <a:gdLst/>
              <a:ahLst/>
              <a:cxnLst/>
              <a:rect l="l" t="t" r="r" b="b"/>
              <a:pathLst>
                <a:path w="11447145" h="1033779">
                  <a:moveTo>
                    <a:pt x="0" y="1033271"/>
                  </a:moveTo>
                  <a:lnTo>
                    <a:pt x="380847" y="1033271"/>
                  </a:lnTo>
                </a:path>
                <a:path w="11447145" h="1033779">
                  <a:moveTo>
                    <a:pt x="1907895" y="1033271"/>
                  </a:moveTo>
                  <a:lnTo>
                    <a:pt x="2671419" y="1033271"/>
                  </a:lnTo>
                </a:path>
                <a:path w="11447145" h="1033779">
                  <a:moveTo>
                    <a:pt x="4196943" y="1033271"/>
                  </a:moveTo>
                  <a:lnTo>
                    <a:pt x="4960467" y="1033271"/>
                  </a:lnTo>
                </a:path>
                <a:path w="11447145" h="1033779">
                  <a:moveTo>
                    <a:pt x="6485991" y="1033271"/>
                  </a:moveTo>
                  <a:lnTo>
                    <a:pt x="7249515" y="1033271"/>
                  </a:lnTo>
                </a:path>
                <a:path w="11447145" h="1033779">
                  <a:moveTo>
                    <a:pt x="8776563" y="1033271"/>
                  </a:moveTo>
                  <a:lnTo>
                    <a:pt x="9538563" y="1033271"/>
                  </a:lnTo>
                </a:path>
                <a:path w="11447145" h="1033779">
                  <a:moveTo>
                    <a:pt x="11065611" y="1033271"/>
                  </a:moveTo>
                  <a:lnTo>
                    <a:pt x="11446865" y="1033271"/>
                  </a:lnTo>
                </a:path>
                <a:path w="11447145" h="1033779">
                  <a:moveTo>
                    <a:pt x="0" y="516635"/>
                  </a:moveTo>
                  <a:lnTo>
                    <a:pt x="380847" y="516635"/>
                  </a:lnTo>
                </a:path>
                <a:path w="11447145" h="1033779">
                  <a:moveTo>
                    <a:pt x="1907895" y="516635"/>
                  </a:moveTo>
                  <a:lnTo>
                    <a:pt x="2671419" y="516635"/>
                  </a:lnTo>
                </a:path>
                <a:path w="11447145" h="1033779">
                  <a:moveTo>
                    <a:pt x="4196943" y="516635"/>
                  </a:moveTo>
                  <a:lnTo>
                    <a:pt x="4960467" y="516635"/>
                  </a:lnTo>
                </a:path>
                <a:path w="11447145" h="1033779">
                  <a:moveTo>
                    <a:pt x="6485991" y="516635"/>
                  </a:moveTo>
                  <a:lnTo>
                    <a:pt x="7249515" y="516635"/>
                  </a:lnTo>
                </a:path>
                <a:path w="11447145" h="1033779">
                  <a:moveTo>
                    <a:pt x="8776563" y="516635"/>
                  </a:moveTo>
                  <a:lnTo>
                    <a:pt x="11446865" y="516635"/>
                  </a:lnTo>
                </a:path>
                <a:path w="11447145" h="1033779">
                  <a:moveTo>
                    <a:pt x="0" y="0"/>
                  </a:moveTo>
                  <a:lnTo>
                    <a:pt x="380847" y="0"/>
                  </a:lnTo>
                </a:path>
                <a:path w="11447145" h="1033779">
                  <a:moveTo>
                    <a:pt x="1907895" y="0"/>
                  </a:moveTo>
                  <a:lnTo>
                    <a:pt x="2671419" y="0"/>
                  </a:lnTo>
                </a:path>
                <a:path w="11447145" h="1033779">
                  <a:moveTo>
                    <a:pt x="4196943" y="0"/>
                  </a:moveTo>
                  <a:lnTo>
                    <a:pt x="1144686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0684" y="3153155"/>
              <a:ext cx="10685145" cy="1985645"/>
            </a:xfrm>
            <a:custGeom>
              <a:avLst/>
              <a:gdLst/>
              <a:ahLst/>
              <a:cxnLst/>
              <a:rect l="l" t="t" r="r" b="b"/>
              <a:pathLst>
                <a:path w="10685145" h="1985645">
                  <a:moveTo>
                    <a:pt x="1527048" y="0"/>
                  </a:moveTo>
                  <a:lnTo>
                    <a:pt x="0" y="0"/>
                  </a:lnTo>
                  <a:lnTo>
                    <a:pt x="0" y="1985518"/>
                  </a:lnTo>
                  <a:lnTo>
                    <a:pt x="1527048" y="1985518"/>
                  </a:lnTo>
                  <a:lnTo>
                    <a:pt x="1527048" y="0"/>
                  </a:lnTo>
                  <a:close/>
                </a:path>
                <a:path w="10685145" h="1985645">
                  <a:moveTo>
                    <a:pt x="3816096" y="269748"/>
                  </a:moveTo>
                  <a:lnTo>
                    <a:pt x="2290572" y="269748"/>
                  </a:lnTo>
                  <a:lnTo>
                    <a:pt x="2290572" y="1985518"/>
                  </a:lnTo>
                  <a:lnTo>
                    <a:pt x="3816096" y="1985518"/>
                  </a:lnTo>
                  <a:lnTo>
                    <a:pt x="3816096" y="269748"/>
                  </a:lnTo>
                  <a:close/>
                </a:path>
                <a:path w="10685145" h="1985645">
                  <a:moveTo>
                    <a:pt x="6105144" y="445008"/>
                  </a:moveTo>
                  <a:lnTo>
                    <a:pt x="4579620" y="445008"/>
                  </a:lnTo>
                  <a:lnTo>
                    <a:pt x="4579620" y="1985518"/>
                  </a:lnTo>
                  <a:lnTo>
                    <a:pt x="6105144" y="1985518"/>
                  </a:lnTo>
                  <a:lnTo>
                    <a:pt x="6105144" y="445008"/>
                  </a:lnTo>
                  <a:close/>
                </a:path>
                <a:path w="10685145" h="1985645">
                  <a:moveTo>
                    <a:pt x="8395716" y="830580"/>
                  </a:moveTo>
                  <a:lnTo>
                    <a:pt x="6868668" y="830580"/>
                  </a:lnTo>
                  <a:lnTo>
                    <a:pt x="6868668" y="1985518"/>
                  </a:lnTo>
                  <a:lnTo>
                    <a:pt x="8395716" y="1985518"/>
                  </a:lnTo>
                  <a:lnTo>
                    <a:pt x="8395716" y="830580"/>
                  </a:lnTo>
                  <a:close/>
                </a:path>
                <a:path w="10685145" h="1985645">
                  <a:moveTo>
                    <a:pt x="10684764" y="1106424"/>
                  </a:moveTo>
                  <a:lnTo>
                    <a:pt x="9157716" y="1106424"/>
                  </a:lnTo>
                  <a:lnTo>
                    <a:pt x="9157716" y="1985518"/>
                  </a:lnTo>
                  <a:lnTo>
                    <a:pt x="10684764" y="1985518"/>
                  </a:lnTo>
                  <a:lnTo>
                    <a:pt x="10684764" y="110642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19836" y="5138673"/>
              <a:ext cx="11447145" cy="0"/>
            </a:xfrm>
            <a:custGeom>
              <a:avLst/>
              <a:gdLst/>
              <a:ahLst/>
              <a:cxnLst/>
              <a:rect l="l" t="t" r="r" b="b"/>
              <a:pathLst>
                <a:path w="11447145" h="0">
                  <a:moveTo>
                    <a:pt x="0" y="0"/>
                  </a:moveTo>
                  <a:lnTo>
                    <a:pt x="1144686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519836" y="2555748"/>
            <a:ext cx="11447145" cy="0"/>
          </a:xfrm>
          <a:custGeom>
            <a:avLst/>
            <a:gdLst/>
            <a:ahLst/>
            <a:cxnLst/>
            <a:rect l="l" t="t" r="r" b="b"/>
            <a:pathLst>
              <a:path w="11447145" h="0">
                <a:moveTo>
                  <a:pt x="0" y="0"/>
                </a:moveTo>
                <a:lnTo>
                  <a:pt x="1144686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19836" y="2038476"/>
            <a:ext cx="11447145" cy="0"/>
          </a:xfrm>
          <a:custGeom>
            <a:avLst/>
            <a:gdLst/>
            <a:ahLst/>
            <a:cxnLst/>
            <a:rect l="l" t="t" r="r" b="b"/>
            <a:pathLst>
              <a:path w="11447145" h="0">
                <a:moveTo>
                  <a:pt x="0" y="0"/>
                </a:moveTo>
                <a:lnTo>
                  <a:pt x="1144686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07136" y="2873120"/>
            <a:ext cx="1147254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3940" algn="l"/>
                <a:tab pos="11459210" algn="l"/>
              </a:tabLst>
            </a:pPr>
            <a:r>
              <a:rPr dirty="0" u="sng" sz="1300" b="1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1300" spc="-25" b="1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5,9</a:t>
            </a:r>
            <a:r>
              <a:rPr dirty="0" u="sng" sz="1300" b="1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pc="-25"/>
              <a:t>67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3828669" y="3143249"/>
            <a:ext cx="25082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latin typeface="Calibri"/>
                <a:cs typeface="Calibri"/>
              </a:rPr>
              <a:t>5,7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18352" y="3317875"/>
            <a:ext cx="25082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latin typeface="Calibri"/>
                <a:cs typeface="Calibri"/>
              </a:rPr>
              <a:t>5,5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08034" y="3704031"/>
            <a:ext cx="2514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latin typeface="Calibri"/>
                <a:cs typeface="Calibri"/>
              </a:rPr>
              <a:t>5,1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697718" y="3979545"/>
            <a:ext cx="25082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latin typeface="Calibri"/>
                <a:cs typeface="Calibri"/>
              </a:rPr>
              <a:t>4,9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8902" y="4499864"/>
            <a:ext cx="233679" cy="725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8902" y="398322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8902" y="3466338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8902" y="2949702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58902" y="1915490"/>
            <a:ext cx="233679" cy="725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7,0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85622" y="5242052"/>
            <a:ext cx="2115185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40005" marR="5080" indent="-27940">
              <a:lnSpc>
                <a:spcPct val="101899"/>
              </a:lnSpc>
              <a:spcBef>
                <a:spcPts val="60"/>
              </a:spcBef>
            </a:pPr>
            <a:r>
              <a:rPr dirty="0" sz="1600" spc="30" b="1">
                <a:latin typeface="Calibri"/>
                <a:cs typeface="Calibri"/>
              </a:rPr>
              <a:t>Διαλειτουργικότητα</a:t>
            </a:r>
            <a:r>
              <a:rPr dirty="0" sz="1600" spc="23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με </a:t>
            </a:r>
            <a:r>
              <a:rPr dirty="0" sz="1600" b="1">
                <a:latin typeface="Calibri"/>
                <a:cs typeface="Calibri"/>
              </a:rPr>
              <a:t>άλλα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δημόσια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60" b="1">
                <a:latin typeface="Calibri"/>
                <a:cs typeface="Calibri"/>
              </a:rPr>
              <a:t>μητρώα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95980" y="5242052"/>
            <a:ext cx="2115185" cy="76581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1899"/>
              </a:lnSpc>
              <a:spcBef>
                <a:spcPts val="60"/>
              </a:spcBef>
            </a:pPr>
            <a:r>
              <a:rPr dirty="0" sz="1600" spc="30" b="1">
                <a:latin typeface="Calibri"/>
                <a:cs typeface="Calibri"/>
              </a:rPr>
              <a:t>Διαλειτουργικότητα</a:t>
            </a:r>
            <a:r>
              <a:rPr dirty="0" sz="1600" spc="235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με </a:t>
            </a:r>
            <a:r>
              <a:rPr dirty="0" sz="1600" b="1">
                <a:latin typeface="Calibri"/>
                <a:cs typeface="Calibri"/>
              </a:rPr>
              <a:t>άλλες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ιδιωτικές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600" spc="40" b="1">
                <a:latin typeface="Calibri"/>
                <a:cs typeface="Calibri"/>
              </a:rPr>
              <a:t>πλατφόρμες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484367" y="5242052"/>
            <a:ext cx="1517015" cy="76581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1905">
              <a:lnSpc>
                <a:spcPct val="101899"/>
              </a:lnSpc>
              <a:spcBef>
                <a:spcPts val="60"/>
              </a:spcBef>
            </a:pPr>
            <a:r>
              <a:rPr dirty="0" sz="1600" spc="70" b="1">
                <a:latin typeface="Calibri"/>
                <a:cs typeface="Calibri"/>
              </a:rPr>
              <a:t>Περισσότερες </a:t>
            </a:r>
            <a:r>
              <a:rPr dirty="0" sz="1600" spc="40" b="1">
                <a:latin typeface="Calibri"/>
                <a:cs typeface="Calibri"/>
              </a:rPr>
              <a:t>επιχειρηματικές </a:t>
            </a:r>
            <a:r>
              <a:rPr dirty="0" sz="1600" spc="-10" b="1">
                <a:latin typeface="Calibri"/>
                <a:cs typeface="Calibri"/>
              </a:rPr>
              <a:t>πληροφορίες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399146" y="5242052"/>
            <a:ext cx="2268220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60960">
              <a:lnSpc>
                <a:spcPct val="101899"/>
              </a:lnSpc>
              <a:spcBef>
                <a:spcPts val="60"/>
              </a:spcBef>
            </a:pPr>
            <a:r>
              <a:rPr dirty="0" sz="1600" spc="10" b="1">
                <a:latin typeface="Calibri"/>
                <a:cs typeface="Calibri"/>
              </a:rPr>
              <a:t>Φιλικότερη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65" b="1">
                <a:latin typeface="Calibri"/>
                <a:cs typeface="Calibri"/>
              </a:rPr>
              <a:t>στο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χρήστη </a:t>
            </a:r>
            <a:r>
              <a:rPr dirty="0" sz="1600" spc="50" b="1">
                <a:latin typeface="Calibri"/>
                <a:cs typeface="Calibri"/>
              </a:rPr>
              <a:t>ηλεκτρονική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πλατφόρμα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040873" y="5242052"/>
            <a:ext cx="1562735" cy="76581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905">
              <a:lnSpc>
                <a:spcPct val="101899"/>
              </a:lnSpc>
              <a:spcBef>
                <a:spcPts val="60"/>
              </a:spcBef>
            </a:pPr>
            <a:r>
              <a:rPr dirty="0" sz="1600" spc="65" b="1">
                <a:latin typeface="Calibri"/>
                <a:cs typeface="Calibri"/>
              </a:rPr>
              <a:t>Περισσότερο </a:t>
            </a:r>
            <a:r>
              <a:rPr dirty="0" sz="1600" spc="60" b="1">
                <a:latin typeface="Calibri"/>
                <a:cs typeface="Calibri"/>
              </a:rPr>
              <a:t>προσωπικό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40" b="1">
                <a:latin typeface="Calibri"/>
                <a:cs typeface="Calibri"/>
              </a:rPr>
              <a:t>στις </a:t>
            </a:r>
            <a:r>
              <a:rPr dirty="0" sz="1600" spc="60" b="1">
                <a:latin typeface="Calibri"/>
                <a:cs typeface="Calibri"/>
              </a:rPr>
              <a:t>υπηρεσίες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5" b="1">
                <a:latin typeface="Calibri"/>
                <a:cs typeface="Calibri"/>
              </a:rPr>
              <a:t>ΓΕΜΗ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68" y="711"/>
            <a:ext cx="92208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55"/>
              <a:t>Βελτίωση</a:t>
            </a:r>
            <a:r>
              <a:rPr dirty="0" spc="-55"/>
              <a:t> </a:t>
            </a:r>
            <a:r>
              <a:rPr dirty="0" spc="110"/>
              <a:t>παραγόντων</a:t>
            </a:r>
            <a:r>
              <a:rPr dirty="0" spc="-85"/>
              <a:t> </a:t>
            </a:r>
            <a:r>
              <a:rPr dirty="0"/>
              <a:t>για</a:t>
            </a:r>
            <a:r>
              <a:rPr dirty="0" spc="-55"/>
              <a:t> </a:t>
            </a:r>
            <a:r>
              <a:rPr dirty="0" spc="85"/>
              <a:t>λειτουργία</a:t>
            </a:r>
            <a:r>
              <a:rPr dirty="0" spc="-45"/>
              <a:t> </a:t>
            </a:r>
            <a:r>
              <a:rPr dirty="0" spc="150"/>
              <a:t>ΓΕΜΗ</a:t>
            </a:r>
            <a:r>
              <a:rPr dirty="0" spc="-45"/>
              <a:t> </a:t>
            </a:r>
            <a:r>
              <a:rPr dirty="0" spc="-130"/>
              <a:t>–</a:t>
            </a:r>
            <a:r>
              <a:rPr dirty="0" spc="-35"/>
              <a:t> </a:t>
            </a:r>
            <a:r>
              <a:rPr dirty="0" spc="40"/>
              <a:t>ΥΜΣ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71068" y="498094"/>
            <a:ext cx="6204585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35" b="1" i="1">
                <a:solidFill>
                  <a:srgbClr val="FF6600"/>
                </a:solidFill>
                <a:latin typeface="Calibri"/>
                <a:cs typeface="Calibri"/>
              </a:rPr>
              <a:t>Περισσότερες</a:t>
            </a:r>
            <a:r>
              <a:rPr dirty="0" sz="2400" spc="-1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επιχειρηματικές</a:t>
            </a:r>
            <a:r>
              <a:rPr dirty="0" sz="2400" spc="2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0" b="1" i="1">
                <a:solidFill>
                  <a:srgbClr val="FF6600"/>
                </a:solidFill>
                <a:latin typeface="Calibri"/>
                <a:cs typeface="Calibri"/>
              </a:rPr>
              <a:t>πληροφορίες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8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8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«καθόλου»</a:t>
            </a:r>
            <a:r>
              <a:rPr dirty="0" sz="1400" spc="5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8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πολύ»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448748" y="1654048"/>
            <a:ext cx="4711065" cy="4360545"/>
            <a:chOff x="3448748" y="1654048"/>
            <a:chExt cx="4711065" cy="4360545"/>
          </a:xfrm>
        </p:grpSpPr>
        <p:sp>
          <p:nvSpPr>
            <p:cNvPr id="5" name="object 5" descr=""/>
            <p:cNvSpPr/>
            <p:nvPr/>
          </p:nvSpPr>
          <p:spPr>
            <a:xfrm>
              <a:off x="6062471" y="1654048"/>
              <a:ext cx="0" cy="4360545"/>
            </a:xfrm>
            <a:custGeom>
              <a:avLst/>
              <a:gdLst/>
              <a:ahLst/>
              <a:cxnLst/>
              <a:rect l="l" t="t" r="r" b="b"/>
              <a:pathLst>
                <a:path w="0" h="4360545">
                  <a:moveTo>
                    <a:pt x="0" y="4291076"/>
                  </a:moveTo>
                  <a:lnTo>
                    <a:pt x="0" y="4360138"/>
                  </a:lnTo>
                </a:path>
                <a:path w="0" h="4360545">
                  <a:moveTo>
                    <a:pt x="0" y="3955796"/>
                  </a:moveTo>
                  <a:lnTo>
                    <a:pt x="0" y="4092955"/>
                  </a:lnTo>
                </a:path>
                <a:path w="0" h="4360545">
                  <a:moveTo>
                    <a:pt x="0" y="3620516"/>
                  </a:moveTo>
                  <a:lnTo>
                    <a:pt x="0" y="3757676"/>
                  </a:lnTo>
                </a:path>
                <a:path w="0" h="4360545">
                  <a:moveTo>
                    <a:pt x="0" y="3285235"/>
                  </a:moveTo>
                  <a:lnTo>
                    <a:pt x="0" y="3422396"/>
                  </a:lnTo>
                </a:path>
                <a:path w="0" h="4360545">
                  <a:moveTo>
                    <a:pt x="0" y="2949956"/>
                  </a:moveTo>
                  <a:lnTo>
                    <a:pt x="0" y="3087116"/>
                  </a:lnTo>
                </a:path>
                <a:path w="0" h="4360545">
                  <a:moveTo>
                    <a:pt x="0" y="2614676"/>
                  </a:moveTo>
                  <a:lnTo>
                    <a:pt x="0" y="2751835"/>
                  </a:lnTo>
                </a:path>
                <a:path w="0" h="4360545">
                  <a:moveTo>
                    <a:pt x="0" y="2279396"/>
                  </a:moveTo>
                  <a:lnTo>
                    <a:pt x="0" y="2416556"/>
                  </a:lnTo>
                </a:path>
                <a:path w="0" h="4360545">
                  <a:moveTo>
                    <a:pt x="0" y="1944115"/>
                  </a:moveTo>
                  <a:lnTo>
                    <a:pt x="0" y="2081276"/>
                  </a:lnTo>
                </a:path>
                <a:path w="0" h="4360545">
                  <a:moveTo>
                    <a:pt x="0" y="1608836"/>
                  </a:moveTo>
                  <a:lnTo>
                    <a:pt x="0" y="1745996"/>
                  </a:lnTo>
                </a:path>
                <a:path w="0" h="4360545">
                  <a:moveTo>
                    <a:pt x="0" y="1273555"/>
                  </a:moveTo>
                  <a:lnTo>
                    <a:pt x="0" y="1410715"/>
                  </a:lnTo>
                </a:path>
                <a:path w="0" h="4360545">
                  <a:moveTo>
                    <a:pt x="0" y="938276"/>
                  </a:moveTo>
                  <a:lnTo>
                    <a:pt x="0" y="1073912"/>
                  </a:lnTo>
                </a:path>
                <a:path w="0" h="4360545">
                  <a:moveTo>
                    <a:pt x="0" y="602996"/>
                  </a:moveTo>
                  <a:lnTo>
                    <a:pt x="0" y="738631"/>
                  </a:lnTo>
                </a:path>
                <a:path w="0" h="4360545">
                  <a:moveTo>
                    <a:pt x="0" y="266826"/>
                  </a:moveTo>
                  <a:lnTo>
                    <a:pt x="0" y="403351"/>
                  </a:lnTo>
                </a:path>
                <a:path w="0" h="4360545">
                  <a:moveTo>
                    <a:pt x="0" y="0"/>
                  </a:moveTo>
                  <a:lnTo>
                    <a:pt x="0" y="6836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53510" y="1722412"/>
              <a:ext cx="3890010" cy="198755"/>
            </a:xfrm>
            <a:custGeom>
              <a:avLst/>
              <a:gdLst/>
              <a:ahLst/>
              <a:cxnLst/>
              <a:rect l="l" t="t" r="r" b="b"/>
              <a:pathLst>
                <a:path w="3890009" h="198755">
                  <a:moveTo>
                    <a:pt x="3889756" y="0"/>
                  </a:moveTo>
                  <a:lnTo>
                    <a:pt x="0" y="0"/>
                  </a:lnTo>
                  <a:lnTo>
                    <a:pt x="0" y="198462"/>
                  </a:lnTo>
                  <a:lnTo>
                    <a:pt x="3889756" y="198462"/>
                  </a:lnTo>
                  <a:lnTo>
                    <a:pt x="388975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453511" y="2057399"/>
              <a:ext cx="4705985" cy="3888104"/>
            </a:xfrm>
            <a:custGeom>
              <a:avLst/>
              <a:gdLst/>
              <a:ahLst/>
              <a:cxnLst/>
              <a:rect l="l" t="t" r="r" b="b"/>
              <a:pathLst>
                <a:path w="4705984" h="3888104">
                  <a:moveTo>
                    <a:pt x="3410585" y="2013204"/>
                  </a:moveTo>
                  <a:lnTo>
                    <a:pt x="0" y="2013204"/>
                  </a:lnTo>
                  <a:lnTo>
                    <a:pt x="0" y="2211324"/>
                  </a:lnTo>
                  <a:lnTo>
                    <a:pt x="3410585" y="2211324"/>
                  </a:lnTo>
                  <a:lnTo>
                    <a:pt x="3410585" y="2013204"/>
                  </a:lnTo>
                  <a:close/>
                </a:path>
                <a:path w="4705984" h="3888104">
                  <a:moveTo>
                    <a:pt x="3477641" y="3019044"/>
                  </a:moveTo>
                  <a:lnTo>
                    <a:pt x="0" y="3019044"/>
                  </a:lnTo>
                  <a:lnTo>
                    <a:pt x="0" y="3217164"/>
                  </a:lnTo>
                  <a:lnTo>
                    <a:pt x="3477641" y="3217164"/>
                  </a:lnTo>
                  <a:lnTo>
                    <a:pt x="3477641" y="3019044"/>
                  </a:lnTo>
                  <a:close/>
                </a:path>
                <a:path w="4705984" h="3888104">
                  <a:moveTo>
                    <a:pt x="3614801" y="335280"/>
                  </a:moveTo>
                  <a:lnTo>
                    <a:pt x="0" y="335280"/>
                  </a:lnTo>
                  <a:lnTo>
                    <a:pt x="0" y="534924"/>
                  </a:lnTo>
                  <a:lnTo>
                    <a:pt x="3614801" y="534924"/>
                  </a:lnTo>
                  <a:lnTo>
                    <a:pt x="3614801" y="335280"/>
                  </a:lnTo>
                  <a:close/>
                </a:path>
                <a:path w="4705984" h="3888104">
                  <a:moveTo>
                    <a:pt x="3710813" y="3354324"/>
                  </a:moveTo>
                  <a:lnTo>
                    <a:pt x="0" y="3354324"/>
                  </a:lnTo>
                  <a:lnTo>
                    <a:pt x="0" y="3552444"/>
                  </a:lnTo>
                  <a:lnTo>
                    <a:pt x="3710813" y="3552444"/>
                  </a:lnTo>
                  <a:lnTo>
                    <a:pt x="3710813" y="3354324"/>
                  </a:lnTo>
                  <a:close/>
                </a:path>
                <a:path w="4705984" h="3888104">
                  <a:moveTo>
                    <a:pt x="3739769" y="1677924"/>
                  </a:moveTo>
                  <a:lnTo>
                    <a:pt x="0" y="1677924"/>
                  </a:lnTo>
                  <a:lnTo>
                    <a:pt x="0" y="1876044"/>
                  </a:lnTo>
                  <a:lnTo>
                    <a:pt x="3739769" y="1876044"/>
                  </a:lnTo>
                  <a:lnTo>
                    <a:pt x="3739769" y="1677924"/>
                  </a:lnTo>
                  <a:close/>
                </a:path>
                <a:path w="4705984" h="3888104">
                  <a:moveTo>
                    <a:pt x="3860165" y="2348484"/>
                  </a:moveTo>
                  <a:lnTo>
                    <a:pt x="0" y="2348484"/>
                  </a:lnTo>
                  <a:lnTo>
                    <a:pt x="0" y="2546604"/>
                  </a:lnTo>
                  <a:lnTo>
                    <a:pt x="3860165" y="2546604"/>
                  </a:lnTo>
                  <a:lnTo>
                    <a:pt x="3860165" y="2348484"/>
                  </a:lnTo>
                  <a:close/>
                </a:path>
                <a:path w="4705984" h="3888104">
                  <a:moveTo>
                    <a:pt x="3878453" y="1342644"/>
                  </a:moveTo>
                  <a:lnTo>
                    <a:pt x="0" y="1342644"/>
                  </a:lnTo>
                  <a:lnTo>
                    <a:pt x="0" y="1540764"/>
                  </a:lnTo>
                  <a:lnTo>
                    <a:pt x="3878453" y="1540764"/>
                  </a:lnTo>
                  <a:lnTo>
                    <a:pt x="3878453" y="1342644"/>
                  </a:lnTo>
                  <a:close/>
                </a:path>
                <a:path w="4705984" h="3888104">
                  <a:moveTo>
                    <a:pt x="4023233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4023233" y="199644"/>
                  </a:lnTo>
                  <a:lnTo>
                    <a:pt x="4023233" y="0"/>
                  </a:lnTo>
                  <a:close/>
                </a:path>
                <a:path w="4705984" h="3888104">
                  <a:moveTo>
                    <a:pt x="4125341" y="670560"/>
                  </a:moveTo>
                  <a:lnTo>
                    <a:pt x="0" y="670560"/>
                  </a:lnTo>
                  <a:lnTo>
                    <a:pt x="0" y="870204"/>
                  </a:lnTo>
                  <a:lnTo>
                    <a:pt x="4125341" y="870204"/>
                  </a:lnTo>
                  <a:lnTo>
                    <a:pt x="4125341" y="670560"/>
                  </a:lnTo>
                  <a:close/>
                </a:path>
                <a:path w="4705984" h="3888104">
                  <a:moveTo>
                    <a:pt x="4219829" y="1007364"/>
                  </a:moveTo>
                  <a:lnTo>
                    <a:pt x="0" y="1007364"/>
                  </a:lnTo>
                  <a:lnTo>
                    <a:pt x="0" y="1205484"/>
                  </a:lnTo>
                  <a:lnTo>
                    <a:pt x="4219829" y="1205484"/>
                  </a:lnTo>
                  <a:lnTo>
                    <a:pt x="4219829" y="1007364"/>
                  </a:lnTo>
                  <a:close/>
                </a:path>
                <a:path w="4705984" h="3888104">
                  <a:moveTo>
                    <a:pt x="4260977" y="3689604"/>
                  </a:moveTo>
                  <a:lnTo>
                    <a:pt x="0" y="3689604"/>
                  </a:lnTo>
                  <a:lnTo>
                    <a:pt x="0" y="3887724"/>
                  </a:lnTo>
                  <a:lnTo>
                    <a:pt x="4260977" y="3887724"/>
                  </a:lnTo>
                  <a:lnTo>
                    <a:pt x="4260977" y="3689604"/>
                  </a:lnTo>
                  <a:close/>
                </a:path>
                <a:path w="4705984" h="3888104">
                  <a:moveTo>
                    <a:pt x="4705985" y="2683764"/>
                  </a:moveTo>
                  <a:lnTo>
                    <a:pt x="0" y="2683764"/>
                  </a:lnTo>
                  <a:lnTo>
                    <a:pt x="0" y="2881884"/>
                  </a:lnTo>
                  <a:lnTo>
                    <a:pt x="4705985" y="2881884"/>
                  </a:lnTo>
                  <a:lnTo>
                    <a:pt x="4705985" y="2683764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53510" y="1654048"/>
              <a:ext cx="0" cy="4360545"/>
            </a:xfrm>
            <a:custGeom>
              <a:avLst/>
              <a:gdLst/>
              <a:ahLst/>
              <a:cxnLst/>
              <a:rect l="l" t="t" r="r" b="b"/>
              <a:pathLst>
                <a:path w="0" h="4360545">
                  <a:moveTo>
                    <a:pt x="0" y="436013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671559" y="1654048"/>
            <a:ext cx="0" cy="4360545"/>
          </a:xfrm>
          <a:custGeom>
            <a:avLst/>
            <a:gdLst/>
            <a:ahLst/>
            <a:cxnLst/>
            <a:rect l="l" t="t" r="r" b="b"/>
            <a:pathLst>
              <a:path w="0" h="4360545">
                <a:moveTo>
                  <a:pt x="0" y="0"/>
                </a:moveTo>
                <a:lnTo>
                  <a:pt x="0" y="43601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279505" y="1654048"/>
            <a:ext cx="0" cy="4360545"/>
          </a:xfrm>
          <a:custGeom>
            <a:avLst/>
            <a:gdLst/>
            <a:ahLst/>
            <a:cxnLst/>
            <a:rect l="l" t="t" r="r" b="b"/>
            <a:pathLst>
              <a:path w="0" h="4360545">
                <a:moveTo>
                  <a:pt x="0" y="0"/>
                </a:moveTo>
                <a:lnTo>
                  <a:pt x="0" y="436013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779257" y="573308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29093" y="539750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996430" y="506222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224773" y="472668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78954" y="4390720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929373" y="405574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57415" y="372021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96733" y="338493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738109" y="3049270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644130" y="2713431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132446" y="237845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540879" y="204292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407909" y="170764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400805" y="6088786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09513" y="6088786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618601" y="6088786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227689" y="6088786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03047" y="1569618"/>
            <a:ext cx="2878455" cy="4386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82930" marR="8255" indent="1620520">
              <a:lnSpc>
                <a:spcPct val="1376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Σύνολο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Στελέχη </a:t>
            </a:r>
            <a:r>
              <a:rPr dirty="0" sz="1600" spc="75" b="1">
                <a:solidFill>
                  <a:srgbClr val="585858"/>
                </a:solidFill>
                <a:latin typeface="Calibri"/>
                <a:cs typeface="Calibri"/>
              </a:rPr>
              <a:t>Εξωτερικοί</a:t>
            </a:r>
            <a:r>
              <a:rPr dirty="0" sz="1600" spc="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Συνεργάτες </a:t>
            </a: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Επιμελητήρια</a:t>
            </a:r>
            <a:r>
              <a:rPr dirty="0" sz="1600" spc="2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720"/>
              </a:spcBef>
            </a:pP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Επιμελητήρια</a:t>
            </a:r>
            <a:r>
              <a:rPr dirty="0" sz="1600" spc="2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7155" marR="5080" indent="2172970">
              <a:lnSpc>
                <a:spcPts val="2640"/>
              </a:lnSpc>
              <a:spcBef>
                <a:spcPts val="21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Αττική 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Κεντρική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Ανατολική</a:t>
            </a:r>
            <a:r>
              <a:rPr dirty="0" sz="1600" spc="1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1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Θράκη</a:t>
            </a:r>
            <a:endParaRPr sz="1600">
              <a:latin typeface="Calibri"/>
              <a:cs typeface="Calibri"/>
            </a:endParaRPr>
          </a:p>
          <a:p>
            <a:pPr algn="r" marL="12700" marR="8255" indent="251460">
              <a:lnSpc>
                <a:spcPts val="2640"/>
              </a:lnSpc>
              <a:spcBef>
                <a:spcPts val="5"/>
              </a:spcBef>
            </a:pP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Δυτική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Ήπειρος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Δυτική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Πελοπόννησος </a:t>
            </a:r>
            <a:r>
              <a:rPr dirty="0" sz="1600" spc="10" b="1">
                <a:solidFill>
                  <a:srgbClr val="585858"/>
                </a:solidFill>
                <a:latin typeface="Calibri"/>
                <a:cs typeface="Calibri"/>
              </a:rPr>
              <a:t>Θεσσαλία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 </a:t>
            </a:r>
            <a:r>
              <a:rPr dirty="0" sz="1600" spc="70" b="1">
                <a:solidFill>
                  <a:srgbClr val="585858"/>
                </a:solidFill>
                <a:latin typeface="Calibri"/>
                <a:cs typeface="Calibri"/>
              </a:rPr>
              <a:t>Στερεά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515"/>
              </a:spcBef>
            </a:pP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Αιγαίο</a:t>
            </a: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720"/>
              </a:spcBef>
            </a:pP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68" y="711"/>
            <a:ext cx="92208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55"/>
              <a:t>Βελτίωση</a:t>
            </a:r>
            <a:r>
              <a:rPr dirty="0" spc="-55"/>
              <a:t> </a:t>
            </a:r>
            <a:r>
              <a:rPr dirty="0" spc="110"/>
              <a:t>παραγόντων</a:t>
            </a:r>
            <a:r>
              <a:rPr dirty="0" spc="-85"/>
              <a:t> </a:t>
            </a:r>
            <a:r>
              <a:rPr dirty="0"/>
              <a:t>για</a:t>
            </a:r>
            <a:r>
              <a:rPr dirty="0" spc="-55"/>
              <a:t> </a:t>
            </a:r>
            <a:r>
              <a:rPr dirty="0" spc="85"/>
              <a:t>λειτουργία</a:t>
            </a:r>
            <a:r>
              <a:rPr dirty="0" spc="-45"/>
              <a:t> </a:t>
            </a:r>
            <a:r>
              <a:rPr dirty="0" spc="150"/>
              <a:t>ΓΕΜΗ</a:t>
            </a:r>
            <a:r>
              <a:rPr dirty="0" spc="-45"/>
              <a:t> </a:t>
            </a:r>
            <a:r>
              <a:rPr dirty="0" spc="-130"/>
              <a:t>–</a:t>
            </a:r>
            <a:r>
              <a:rPr dirty="0" spc="-35"/>
              <a:t> </a:t>
            </a:r>
            <a:r>
              <a:rPr dirty="0" spc="40"/>
              <a:t>ΥΜΣ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71068" y="498094"/>
            <a:ext cx="6496685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5" b="1" i="1">
                <a:solidFill>
                  <a:srgbClr val="FF6600"/>
                </a:solidFill>
                <a:latin typeface="Calibri"/>
                <a:cs typeface="Calibri"/>
              </a:rPr>
              <a:t>Περισσότερο</a:t>
            </a:r>
            <a:r>
              <a:rPr dirty="0" sz="2400" spc="-4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5" b="1" i="1">
                <a:solidFill>
                  <a:srgbClr val="FF6600"/>
                </a:solidFill>
                <a:latin typeface="Calibri"/>
                <a:cs typeface="Calibri"/>
              </a:rPr>
              <a:t>προσωπικό</a:t>
            </a:r>
            <a:r>
              <a:rPr dirty="0" sz="2400" spc="-6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85" b="1" i="1">
                <a:solidFill>
                  <a:srgbClr val="FF6600"/>
                </a:solidFill>
                <a:latin typeface="Calibri"/>
                <a:cs typeface="Calibri"/>
              </a:rPr>
              <a:t>στις</a:t>
            </a:r>
            <a:r>
              <a:rPr dirty="0" sz="2400" spc="-4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100" b="1" i="1">
                <a:solidFill>
                  <a:srgbClr val="FF6600"/>
                </a:solidFill>
                <a:latin typeface="Calibri"/>
                <a:cs typeface="Calibri"/>
              </a:rPr>
              <a:t>υπηρεσίες</a:t>
            </a:r>
            <a:r>
              <a:rPr dirty="0" sz="2400" spc="-4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400" spc="95" b="1" i="1">
                <a:solidFill>
                  <a:srgbClr val="FF6600"/>
                </a:solidFill>
                <a:latin typeface="Calibri"/>
                <a:cs typeface="Calibri"/>
              </a:rPr>
              <a:t>ΓΕΜΗ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(Κλίμακα</a:t>
            </a:r>
            <a:r>
              <a:rPr dirty="0" sz="1400" spc="4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8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125" b="1" i="1">
                <a:solidFill>
                  <a:srgbClr val="006FC0"/>
                </a:solidFill>
                <a:latin typeface="Calibri"/>
                <a:cs typeface="Calibri"/>
              </a:rPr>
              <a:t>έως</a:t>
            </a:r>
            <a:r>
              <a:rPr dirty="0" sz="1400" spc="7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όπου</a:t>
            </a:r>
            <a:r>
              <a:rPr dirty="0" sz="1400" spc="7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55" b="1" i="1">
                <a:solidFill>
                  <a:srgbClr val="006FC0"/>
                </a:solidFill>
                <a:latin typeface="Calibri"/>
                <a:cs typeface="Calibri"/>
              </a:rPr>
              <a:t>το</a:t>
            </a:r>
            <a:r>
              <a:rPr dirty="0" sz="1400" spc="8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1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«καθόλου»</a:t>
            </a:r>
            <a:r>
              <a:rPr dirty="0" sz="1400" spc="5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και</a:t>
            </a:r>
            <a:r>
              <a:rPr dirty="0" sz="1400" spc="8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6600"/>
                </a:solidFill>
                <a:latin typeface="Calibri"/>
                <a:cs typeface="Calibri"/>
              </a:rPr>
              <a:t>7</a:t>
            </a:r>
            <a:r>
              <a:rPr dirty="0" sz="1400" spc="7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006FC0"/>
                </a:solidFill>
                <a:latin typeface="Calibri"/>
                <a:cs typeface="Calibri"/>
              </a:rPr>
              <a:t>σημαίνει</a:t>
            </a:r>
            <a:r>
              <a:rPr dirty="0" sz="1400" spc="5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«πάρα</a:t>
            </a:r>
            <a:r>
              <a:rPr dirty="0" sz="1400" spc="70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6600"/>
                </a:solidFill>
                <a:latin typeface="Calibri"/>
                <a:cs typeface="Calibri"/>
              </a:rPr>
              <a:t>πολύ»</a:t>
            </a:r>
            <a:r>
              <a:rPr dirty="0" sz="1400" spc="-10" b="1" i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448748" y="1654048"/>
            <a:ext cx="3487420" cy="4695190"/>
            <a:chOff x="3448748" y="1654048"/>
            <a:chExt cx="3487420" cy="4695190"/>
          </a:xfrm>
        </p:grpSpPr>
        <p:sp>
          <p:nvSpPr>
            <p:cNvPr id="5" name="object 5" descr=""/>
            <p:cNvSpPr/>
            <p:nvPr/>
          </p:nvSpPr>
          <p:spPr>
            <a:xfrm>
              <a:off x="6195059" y="1654048"/>
              <a:ext cx="0" cy="4695190"/>
            </a:xfrm>
            <a:custGeom>
              <a:avLst/>
              <a:gdLst/>
              <a:ahLst/>
              <a:cxnLst/>
              <a:rect l="l" t="t" r="r" b="b"/>
              <a:pathLst>
                <a:path w="0" h="4695190">
                  <a:moveTo>
                    <a:pt x="0" y="4260596"/>
                  </a:moveTo>
                  <a:lnTo>
                    <a:pt x="0" y="4694923"/>
                  </a:lnTo>
                </a:path>
                <a:path w="0" h="4695190">
                  <a:moveTo>
                    <a:pt x="0" y="3538220"/>
                  </a:moveTo>
                  <a:lnTo>
                    <a:pt x="0" y="4045712"/>
                  </a:lnTo>
                </a:path>
                <a:path w="0" h="4695190">
                  <a:moveTo>
                    <a:pt x="0" y="1009903"/>
                  </a:moveTo>
                  <a:lnTo>
                    <a:pt x="0" y="3323335"/>
                  </a:lnTo>
                </a:path>
                <a:path w="0" h="4695190">
                  <a:moveTo>
                    <a:pt x="0" y="0"/>
                  </a:moveTo>
                  <a:lnTo>
                    <a:pt x="0" y="7965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53510" y="1727746"/>
              <a:ext cx="2333625" cy="213995"/>
            </a:xfrm>
            <a:custGeom>
              <a:avLst/>
              <a:gdLst/>
              <a:ahLst/>
              <a:cxnLst/>
              <a:rect l="l" t="t" r="r" b="b"/>
              <a:pathLst>
                <a:path w="2333625" h="213994">
                  <a:moveTo>
                    <a:pt x="2333370" y="0"/>
                  </a:moveTo>
                  <a:lnTo>
                    <a:pt x="0" y="0"/>
                  </a:lnTo>
                  <a:lnTo>
                    <a:pt x="0" y="213702"/>
                  </a:lnTo>
                  <a:lnTo>
                    <a:pt x="2333370" y="213702"/>
                  </a:lnTo>
                  <a:lnTo>
                    <a:pt x="233337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453511" y="2089403"/>
              <a:ext cx="3482340" cy="4186554"/>
            </a:xfrm>
            <a:custGeom>
              <a:avLst/>
              <a:gdLst/>
              <a:ahLst/>
              <a:cxnLst/>
              <a:rect l="l" t="t" r="r" b="b"/>
              <a:pathLst>
                <a:path w="3482340" h="4186554">
                  <a:moveTo>
                    <a:pt x="1345565" y="1083564"/>
                  </a:moveTo>
                  <a:lnTo>
                    <a:pt x="0" y="1083564"/>
                  </a:lnTo>
                  <a:lnTo>
                    <a:pt x="0" y="1296924"/>
                  </a:lnTo>
                  <a:lnTo>
                    <a:pt x="1345565" y="1296924"/>
                  </a:lnTo>
                  <a:lnTo>
                    <a:pt x="1345565" y="1083564"/>
                  </a:lnTo>
                  <a:close/>
                </a:path>
                <a:path w="3482340" h="4186554">
                  <a:moveTo>
                    <a:pt x="1824101" y="722376"/>
                  </a:moveTo>
                  <a:lnTo>
                    <a:pt x="0" y="722376"/>
                  </a:lnTo>
                  <a:lnTo>
                    <a:pt x="0" y="935736"/>
                  </a:lnTo>
                  <a:lnTo>
                    <a:pt x="1824101" y="935736"/>
                  </a:lnTo>
                  <a:lnTo>
                    <a:pt x="1824101" y="722376"/>
                  </a:lnTo>
                  <a:close/>
                </a:path>
                <a:path w="3482340" h="4186554">
                  <a:moveTo>
                    <a:pt x="1850009" y="2167128"/>
                  </a:moveTo>
                  <a:lnTo>
                    <a:pt x="0" y="2167128"/>
                  </a:lnTo>
                  <a:lnTo>
                    <a:pt x="0" y="2380488"/>
                  </a:lnTo>
                  <a:lnTo>
                    <a:pt x="1850009" y="2380488"/>
                  </a:lnTo>
                  <a:lnTo>
                    <a:pt x="1850009" y="2167128"/>
                  </a:lnTo>
                  <a:close/>
                </a:path>
                <a:path w="3482340" h="4186554">
                  <a:moveTo>
                    <a:pt x="1941449" y="1805940"/>
                  </a:moveTo>
                  <a:lnTo>
                    <a:pt x="0" y="1805940"/>
                  </a:lnTo>
                  <a:lnTo>
                    <a:pt x="0" y="2019300"/>
                  </a:lnTo>
                  <a:lnTo>
                    <a:pt x="1941449" y="2019300"/>
                  </a:lnTo>
                  <a:lnTo>
                    <a:pt x="1941449" y="1805940"/>
                  </a:lnTo>
                  <a:close/>
                </a:path>
                <a:path w="3482340" h="4186554">
                  <a:moveTo>
                    <a:pt x="1981073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1981073" y="213360"/>
                  </a:lnTo>
                  <a:lnTo>
                    <a:pt x="1981073" y="0"/>
                  </a:lnTo>
                  <a:close/>
                </a:path>
                <a:path w="3482340" h="4186554">
                  <a:moveTo>
                    <a:pt x="2157857" y="2526792"/>
                  </a:moveTo>
                  <a:lnTo>
                    <a:pt x="0" y="2526792"/>
                  </a:lnTo>
                  <a:lnTo>
                    <a:pt x="0" y="2741676"/>
                  </a:lnTo>
                  <a:lnTo>
                    <a:pt x="2157857" y="2741676"/>
                  </a:lnTo>
                  <a:lnTo>
                    <a:pt x="2157857" y="2526792"/>
                  </a:lnTo>
                  <a:close/>
                </a:path>
                <a:path w="3482340" h="4186554">
                  <a:moveTo>
                    <a:pt x="2174621" y="3971544"/>
                  </a:moveTo>
                  <a:lnTo>
                    <a:pt x="0" y="3971544"/>
                  </a:lnTo>
                  <a:lnTo>
                    <a:pt x="0" y="4186428"/>
                  </a:lnTo>
                  <a:lnTo>
                    <a:pt x="2174621" y="4186428"/>
                  </a:lnTo>
                  <a:lnTo>
                    <a:pt x="2174621" y="3971544"/>
                  </a:lnTo>
                  <a:close/>
                </a:path>
                <a:path w="3482340" h="4186554">
                  <a:moveTo>
                    <a:pt x="2237105" y="1444752"/>
                  </a:moveTo>
                  <a:lnTo>
                    <a:pt x="0" y="1444752"/>
                  </a:lnTo>
                  <a:lnTo>
                    <a:pt x="0" y="1658112"/>
                  </a:lnTo>
                  <a:lnTo>
                    <a:pt x="2237105" y="1658112"/>
                  </a:lnTo>
                  <a:lnTo>
                    <a:pt x="2237105" y="1444752"/>
                  </a:lnTo>
                  <a:close/>
                </a:path>
                <a:path w="3482340" h="4186554">
                  <a:moveTo>
                    <a:pt x="2339213" y="3249168"/>
                  </a:moveTo>
                  <a:lnTo>
                    <a:pt x="0" y="3249168"/>
                  </a:lnTo>
                  <a:lnTo>
                    <a:pt x="0" y="3464052"/>
                  </a:lnTo>
                  <a:lnTo>
                    <a:pt x="2339213" y="3464052"/>
                  </a:lnTo>
                  <a:lnTo>
                    <a:pt x="2339213" y="3249168"/>
                  </a:lnTo>
                  <a:close/>
                </a:path>
                <a:path w="3482340" h="4186554">
                  <a:moveTo>
                    <a:pt x="2887853" y="2887980"/>
                  </a:moveTo>
                  <a:lnTo>
                    <a:pt x="0" y="2887980"/>
                  </a:lnTo>
                  <a:lnTo>
                    <a:pt x="0" y="3102864"/>
                  </a:lnTo>
                  <a:lnTo>
                    <a:pt x="2887853" y="3102864"/>
                  </a:lnTo>
                  <a:lnTo>
                    <a:pt x="2887853" y="2887980"/>
                  </a:lnTo>
                  <a:close/>
                </a:path>
                <a:path w="3482340" h="4186554">
                  <a:moveTo>
                    <a:pt x="2973197" y="361188"/>
                  </a:moveTo>
                  <a:lnTo>
                    <a:pt x="0" y="361188"/>
                  </a:lnTo>
                  <a:lnTo>
                    <a:pt x="0" y="574548"/>
                  </a:lnTo>
                  <a:lnTo>
                    <a:pt x="2973197" y="574548"/>
                  </a:lnTo>
                  <a:lnTo>
                    <a:pt x="2973197" y="361188"/>
                  </a:lnTo>
                  <a:close/>
                </a:path>
                <a:path w="3482340" h="4186554">
                  <a:moveTo>
                    <a:pt x="3482213" y="3610356"/>
                  </a:moveTo>
                  <a:lnTo>
                    <a:pt x="0" y="3610356"/>
                  </a:lnTo>
                  <a:lnTo>
                    <a:pt x="0" y="3825240"/>
                  </a:lnTo>
                  <a:lnTo>
                    <a:pt x="3482213" y="3825240"/>
                  </a:lnTo>
                  <a:lnTo>
                    <a:pt x="3482213" y="3610356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53510" y="1654048"/>
              <a:ext cx="0" cy="4695190"/>
            </a:xfrm>
            <a:custGeom>
              <a:avLst/>
              <a:gdLst/>
              <a:ahLst/>
              <a:cxnLst/>
              <a:rect l="l" t="t" r="r" b="b"/>
              <a:pathLst>
                <a:path w="0" h="4695190">
                  <a:moveTo>
                    <a:pt x="0" y="469492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8936735" y="1654048"/>
            <a:ext cx="0" cy="4695190"/>
          </a:xfrm>
          <a:custGeom>
            <a:avLst/>
            <a:gdLst/>
            <a:ahLst/>
            <a:cxnLst/>
            <a:rect l="l" t="t" r="r" b="b"/>
            <a:pathLst>
              <a:path w="0" h="4695190">
                <a:moveTo>
                  <a:pt x="0" y="0"/>
                </a:moveTo>
                <a:lnTo>
                  <a:pt x="0" y="469492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678793" y="1654048"/>
            <a:ext cx="0" cy="4695190"/>
          </a:xfrm>
          <a:custGeom>
            <a:avLst/>
            <a:gdLst/>
            <a:ahLst/>
            <a:cxnLst/>
            <a:rect l="l" t="t" r="r" b="b"/>
            <a:pathLst>
              <a:path w="0" h="4695190">
                <a:moveTo>
                  <a:pt x="0" y="0"/>
                </a:moveTo>
                <a:lnTo>
                  <a:pt x="0" y="469492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692266" y="605495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400805" y="6432472"/>
            <a:ext cx="107314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142735" y="6432472"/>
            <a:ext cx="107314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884666" y="6432472"/>
            <a:ext cx="107314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626977" y="6432472"/>
            <a:ext cx="107314" cy="2120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774551" y="6423919"/>
            <a:ext cx="18732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25" b="1">
                <a:solidFill>
                  <a:srgbClr val="006FC0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000747" y="569376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57494" y="5332603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05498" y="497141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676138" y="461022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68290" y="424903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59095" y="388785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54115" y="3525977"/>
            <a:ext cx="2336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863465" y="3165094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42382" y="2803905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90842" y="2442717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498719" y="2081529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51016" y="1720341"/>
            <a:ext cx="2336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03656" y="1555861"/>
            <a:ext cx="2875280" cy="4722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581025" marR="5715" indent="1620520">
              <a:lnSpc>
                <a:spcPct val="148200"/>
              </a:lnSpc>
              <a:spcBef>
                <a:spcPts val="10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Σύνολο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Επιχειρηματίες</a:t>
            </a:r>
            <a:r>
              <a:rPr dirty="0" sz="1600" spc="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Στελέχη </a:t>
            </a:r>
            <a:r>
              <a:rPr dirty="0" sz="1600" spc="80" b="1">
                <a:solidFill>
                  <a:srgbClr val="585858"/>
                </a:solidFill>
                <a:latin typeface="Calibri"/>
                <a:cs typeface="Calibri"/>
              </a:rPr>
              <a:t>Εξωτερικοί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Συνεργάτες </a:t>
            </a: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Επιμελητήρια</a:t>
            </a:r>
            <a:r>
              <a:rPr dirty="0" sz="1600" spc="2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Αθήνας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925"/>
              </a:spcBef>
            </a:pPr>
            <a:r>
              <a:rPr dirty="0" sz="1600" spc="20" b="1">
                <a:solidFill>
                  <a:srgbClr val="585858"/>
                </a:solidFill>
                <a:latin typeface="Calibri"/>
                <a:cs typeface="Calibri"/>
              </a:rPr>
              <a:t>Επιμελητήρια</a:t>
            </a:r>
            <a:r>
              <a:rPr dirty="0" sz="1600" spc="2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0" b="1">
                <a:solidFill>
                  <a:srgbClr val="585858"/>
                </a:solidFill>
                <a:latin typeface="Calibri"/>
                <a:cs typeface="Calibri"/>
              </a:rPr>
              <a:t>Θεσσαλονίκης</a:t>
            </a:r>
            <a:endParaRPr sz="1600">
              <a:latin typeface="Calibri"/>
              <a:cs typeface="Calibri"/>
            </a:endParaRPr>
          </a:p>
          <a:p>
            <a:pPr algn="r" marL="95885" marR="5715" indent="2174875">
              <a:lnSpc>
                <a:spcPct val="148100"/>
              </a:lnSpc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Αττική 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Κεντρική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Ανατολική</a:t>
            </a:r>
            <a:r>
              <a:rPr dirty="0" sz="1600" spc="1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1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Θράκη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Δυτική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585858"/>
                </a:solidFill>
                <a:latin typeface="Calibri"/>
                <a:cs typeface="Calibri"/>
              </a:rPr>
              <a:t>Ήπειρος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925"/>
              </a:spcBef>
            </a:pP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Δυτική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Πελοπόννησος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25"/>
              </a:spcBef>
            </a:pPr>
            <a:r>
              <a:rPr dirty="0" sz="1600" spc="10" b="1">
                <a:solidFill>
                  <a:srgbClr val="585858"/>
                </a:solidFill>
                <a:latin typeface="Calibri"/>
                <a:cs typeface="Calibri"/>
              </a:rPr>
              <a:t>Θεσσαλία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70" b="1">
                <a:solidFill>
                  <a:srgbClr val="585858"/>
                </a:solidFill>
                <a:latin typeface="Calibri"/>
                <a:cs typeface="Calibri"/>
              </a:rPr>
              <a:t>Στερεά</a:t>
            </a:r>
            <a:r>
              <a:rPr dirty="0" sz="1600" spc="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25"/>
              </a:spcBef>
            </a:pP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Αιγαίο</a:t>
            </a:r>
            <a:r>
              <a:rPr dirty="0" sz="1600" spc="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Ιόνιο</a:t>
            </a:r>
            <a:endParaRPr sz="1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919"/>
              </a:spcBef>
            </a:pPr>
            <a:r>
              <a:rPr dirty="0" sz="1600" spc="55" b="1">
                <a:solidFill>
                  <a:srgbClr val="585858"/>
                </a:solidFill>
                <a:latin typeface="Calibri"/>
                <a:cs typeface="Calibri"/>
              </a:rPr>
              <a:t>Κρήτη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60997" y="2082241"/>
            <a:ext cx="416242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200" spc="114" b="1" i="1">
                <a:solidFill>
                  <a:srgbClr val="006FC0"/>
                </a:solidFill>
                <a:latin typeface="Calibri"/>
                <a:cs typeface="Calibri"/>
              </a:rPr>
              <a:t>Μελέτη</a:t>
            </a:r>
            <a:endParaRPr sz="42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4200" spc="165" b="1" i="1">
                <a:solidFill>
                  <a:srgbClr val="006FC0"/>
                </a:solidFill>
                <a:latin typeface="Calibri"/>
                <a:cs typeface="Calibri"/>
              </a:rPr>
              <a:t>Επιχειρηματικών</a:t>
            </a:r>
            <a:r>
              <a:rPr dirty="0" sz="4200" spc="16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190" b="1" i="1">
                <a:solidFill>
                  <a:srgbClr val="006FC0"/>
                </a:solidFill>
                <a:latin typeface="Calibri"/>
                <a:cs typeface="Calibri"/>
              </a:rPr>
              <a:t>Μητρώων</a:t>
            </a:r>
            <a:endParaRPr sz="42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z="4200" spc="160" b="1" i="1">
                <a:solidFill>
                  <a:srgbClr val="006FC0"/>
                </a:solidFill>
                <a:latin typeface="Calibri"/>
                <a:cs typeface="Calibri"/>
              </a:rPr>
              <a:t>στην</a:t>
            </a:r>
            <a:r>
              <a:rPr dirty="0" sz="4200" spc="-8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95" b="1" i="1">
                <a:solidFill>
                  <a:srgbClr val="006FC0"/>
                </a:solidFill>
                <a:latin typeface="Calibri"/>
                <a:cs typeface="Calibri"/>
              </a:rPr>
              <a:t>Ελλάδα</a:t>
            </a:r>
            <a:endParaRPr sz="4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95" y="1635379"/>
            <a:ext cx="4542917" cy="358711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98571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0" b="0">
                <a:solidFill>
                  <a:srgbClr val="000000"/>
                </a:solidFill>
                <a:latin typeface="Calibri"/>
                <a:cs typeface="Calibri"/>
              </a:rPr>
              <a:t>Γιατί</a:t>
            </a:r>
            <a:r>
              <a:rPr dirty="0" sz="4400" spc="-1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Calibri"/>
                <a:cs typeface="Calibri"/>
              </a:rPr>
              <a:t>χρειαζόμαστε</a:t>
            </a:r>
            <a:r>
              <a:rPr dirty="0" sz="4400" spc="-1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40" b="0">
                <a:solidFill>
                  <a:srgbClr val="000000"/>
                </a:solidFill>
                <a:latin typeface="Calibri"/>
                <a:cs typeface="Calibri"/>
              </a:rPr>
              <a:t>Επιχειρηματικά</a:t>
            </a:r>
            <a:r>
              <a:rPr dirty="0" sz="4400" spc="-1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50" b="0">
                <a:solidFill>
                  <a:srgbClr val="000000"/>
                </a:solidFill>
                <a:latin typeface="Calibri"/>
                <a:cs typeface="Calibri"/>
              </a:rPr>
              <a:t>Μητρώα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88263" y="1916503"/>
            <a:ext cx="4996180" cy="294259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6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10">
                <a:latin typeface="Arial"/>
                <a:cs typeface="Arial"/>
              </a:rPr>
              <a:t>Διαφάνεια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6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10">
                <a:latin typeface="Arial"/>
                <a:cs typeface="Arial"/>
              </a:rPr>
              <a:t>Νομιμότητα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7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125">
                <a:latin typeface="Arial"/>
                <a:cs typeface="Arial"/>
              </a:rPr>
              <a:t>Γνώση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του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ανταγωνισμού</a:t>
            </a:r>
            <a:endParaRPr sz="2000">
              <a:latin typeface="Arial"/>
              <a:cs typeface="Arial"/>
            </a:endParaRPr>
          </a:p>
          <a:p>
            <a:pPr marL="355600" marR="278130" indent="-343535">
              <a:lnSpc>
                <a:spcPct val="107000"/>
              </a:lnSpc>
              <a:spcBef>
                <a:spcPts val="100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000" spc="-20">
                <a:latin typeface="Arial"/>
                <a:cs typeface="Arial"/>
              </a:rPr>
              <a:t>Πρόσβαση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σε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κρίσιμες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επιχειρηματικές πληροφορίες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6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20">
                <a:latin typeface="Arial"/>
                <a:cs typeface="Arial"/>
              </a:rPr>
              <a:t>Πρόσβαση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και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σε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μη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χρηματοοικονομικές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dirty="0" sz="2000" spc="-10">
                <a:latin typeface="Arial"/>
                <a:cs typeface="Arial"/>
              </a:rPr>
              <a:t>πληροφορίες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55182" y="1916503"/>
            <a:ext cx="4986655" cy="306959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6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40">
                <a:latin typeface="Arial"/>
                <a:cs typeface="Arial"/>
              </a:rPr>
              <a:t>Επέκταση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σε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άλλες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αγορές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6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50">
                <a:latin typeface="Arial"/>
                <a:cs typeface="Arial"/>
              </a:rPr>
              <a:t>Επίβλεψη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/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έλεγχος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οντοτήτων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από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το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75"/>
              </a:spcBef>
            </a:pPr>
            <a:r>
              <a:rPr dirty="0" sz="2000" spc="-10">
                <a:latin typeface="Arial"/>
                <a:cs typeface="Arial"/>
              </a:rPr>
              <a:t>Κράτος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6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20">
                <a:latin typeface="Arial"/>
                <a:cs typeface="Arial"/>
              </a:rPr>
              <a:t>Ικανοποίηση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επιχειρηματικών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επιδιώξεων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8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Οικονομική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σταθερότητα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και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ανάπτυξη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6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20">
                <a:latin typeface="Arial"/>
                <a:cs typeface="Arial"/>
              </a:rPr>
              <a:t>Καθορισμός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κρατικών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πολιτικών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17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2000" spc="-20">
                <a:latin typeface="Arial"/>
                <a:cs typeface="Arial"/>
              </a:rPr>
              <a:t>Καθορισμός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κρατικών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ενισχύσεων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2697"/>
            <a:ext cx="42329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60"/>
              <a:t>Ταυτότητα</a:t>
            </a:r>
            <a:r>
              <a:rPr dirty="0" spc="-65"/>
              <a:t> </a:t>
            </a:r>
            <a:r>
              <a:rPr dirty="0" spc="145"/>
              <a:t>της</a:t>
            </a:r>
            <a:r>
              <a:rPr dirty="0" spc="-65"/>
              <a:t> </a:t>
            </a:r>
            <a:r>
              <a:rPr dirty="0" spc="130"/>
              <a:t>έρευνας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44067" y="1521078"/>
            <a:ext cx="10179685" cy="3804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65" b="1">
                <a:solidFill>
                  <a:srgbClr val="585858"/>
                </a:solidFill>
                <a:latin typeface="Calibri"/>
                <a:cs typeface="Calibri"/>
              </a:rPr>
              <a:t>Διαδικτυακή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80" b="1">
                <a:solidFill>
                  <a:srgbClr val="585858"/>
                </a:solidFill>
                <a:latin typeface="Calibri"/>
                <a:cs typeface="Calibri"/>
              </a:rPr>
              <a:t>έρευνα</a:t>
            </a:r>
            <a:r>
              <a:rPr dirty="0" sz="20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20" b="1">
                <a:solidFill>
                  <a:srgbClr val="585858"/>
                </a:solidFill>
                <a:latin typeface="Calibri"/>
                <a:cs typeface="Calibri"/>
              </a:rPr>
              <a:t>σε</a:t>
            </a:r>
            <a:r>
              <a:rPr dirty="0" sz="2000" spc="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10" b="1">
                <a:solidFill>
                  <a:srgbClr val="585858"/>
                </a:solidFill>
                <a:latin typeface="Calibri"/>
                <a:cs typeface="Calibri"/>
              </a:rPr>
              <a:t>χρήστες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και </a:t>
            </a:r>
            <a:r>
              <a:rPr dirty="0" sz="2000" spc="95" b="1">
                <a:solidFill>
                  <a:srgbClr val="585858"/>
                </a:solidFill>
                <a:latin typeface="Calibri"/>
                <a:cs typeface="Calibri"/>
              </a:rPr>
              <a:t>χειριστές</a:t>
            </a:r>
            <a:r>
              <a:rPr dirty="0" sz="20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80" b="1">
                <a:solidFill>
                  <a:srgbClr val="585858"/>
                </a:solidFill>
                <a:latin typeface="Calibri"/>
                <a:cs typeface="Calibri"/>
              </a:rPr>
              <a:t>του</a:t>
            </a:r>
            <a:r>
              <a:rPr dirty="0" sz="20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95" b="1">
                <a:solidFill>
                  <a:srgbClr val="585858"/>
                </a:solidFill>
                <a:latin typeface="Calibri"/>
                <a:cs typeface="Calibri"/>
              </a:rPr>
              <a:t>ΓΕΜΗ</a:t>
            </a:r>
            <a:r>
              <a:rPr dirty="0" sz="20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και </a:t>
            </a:r>
            <a:r>
              <a:rPr dirty="0" sz="2000" spc="95" b="1">
                <a:solidFill>
                  <a:srgbClr val="585858"/>
                </a:solidFill>
                <a:latin typeface="Calibri"/>
                <a:cs typeface="Calibri"/>
              </a:rPr>
              <a:t>της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30" b="1">
                <a:solidFill>
                  <a:srgbClr val="585858"/>
                </a:solidFill>
                <a:latin typeface="Calibri"/>
                <a:cs typeface="Calibri"/>
              </a:rPr>
              <a:t>ΥΜΣ.</a:t>
            </a:r>
            <a:endParaRPr sz="2000">
              <a:latin typeface="Calibri"/>
              <a:cs typeface="Calibri"/>
            </a:endParaRPr>
          </a:p>
          <a:p>
            <a:pPr marL="12700" marR="444500">
              <a:lnSpc>
                <a:spcPct val="239600"/>
              </a:lnSpc>
              <a:spcBef>
                <a:spcPts val="245"/>
              </a:spcBef>
            </a:pPr>
            <a:r>
              <a:rPr dirty="0" sz="2000" spc="70" b="1">
                <a:solidFill>
                  <a:srgbClr val="585858"/>
                </a:solidFill>
                <a:latin typeface="Calibri"/>
                <a:cs typeface="Calibri"/>
              </a:rPr>
              <a:t>Συλλέχθηκαν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90" b="1">
                <a:solidFill>
                  <a:srgbClr val="585858"/>
                </a:solidFill>
                <a:latin typeface="Calibri"/>
                <a:cs typeface="Calibri"/>
              </a:rPr>
              <a:t>με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80" b="1">
                <a:solidFill>
                  <a:srgbClr val="585858"/>
                </a:solidFill>
                <a:latin typeface="Calibri"/>
                <a:cs typeface="Calibri"/>
              </a:rPr>
              <a:t>τη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80" b="1">
                <a:solidFill>
                  <a:srgbClr val="585858"/>
                </a:solidFill>
                <a:latin typeface="Calibri"/>
                <a:cs typeface="Calibri"/>
              </a:rPr>
              <a:t>μέθοδο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95" b="1">
                <a:solidFill>
                  <a:srgbClr val="585858"/>
                </a:solidFill>
                <a:latin typeface="Calibri"/>
                <a:cs typeface="Calibri"/>
              </a:rPr>
              <a:t>της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85" b="1">
                <a:solidFill>
                  <a:srgbClr val="585858"/>
                </a:solidFill>
                <a:latin typeface="Calibri"/>
                <a:cs typeface="Calibri"/>
              </a:rPr>
              <a:t>αυτοσυμπλήρωσης</a:t>
            </a:r>
            <a:r>
              <a:rPr dirty="0" sz="20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75" b="1">
                <a:solidFill>
                  <a:srgbClr val="585858"/>
                </a:solidFill>
                <a:latin typeface="Calibri"/>
                <a:cs typeface="Calibri"/>
              </a:rPr>
              <a:t>ηλεκτρονικού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70" b="1">
                <a:solidFill>
                  <a:srgbClr val="585858"/>
                </a:solidFill>
                <a:latin typeface="Calibri"/>
                <a:cs typeface="Calibri"/>
              </a:rPr>
              <a:t>ερωτηματολογίου. </a:t>
            </a:r>
            <a:r>
              <a:rPr dirty="0" sz="2000" spc="65" b="1">
                <a:solidFill>
                  <a:srgbClr val="585858"/>
                </a:solidFill>
                <a:latin typeface="Calibri"/>
                <a:cs typeface="Calibri"/>
              </a:rPr>
              <a:t>Μέγεθος</a:t>
            </a:r>
            <a:r>
              <a:rPr dirty="0" sz="20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70" b="1">
                <a:solidFill>
                  <a:srgbClr val="585858"/>
                </a:solidFill>
                <a:latin typeface="Calibri"/>
                <a:cs typeface="Calibri"/>
              </a:rPr>
              <a:t>δείγματος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50" b="1">
                <a:solidFill>
                  <a:srgbClr val="006FC0"/>
                </a:solidFill>
                <a:latin typeface="Calibri"/>
                <a:cs typeface="Calibri"/>
              </a:rPr>
              <a:t>n=1490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5750"/>
              </a:lnSpc>
              <a:spcBef>
                <a:spcPts val="55"/>
              </a:spcBef>
            </a:pPr>
            <a:r>
              <a:rPr dirty="0" sz="2000" spc="95" b="1">
                <a:solidFill>
                  <a:srgbClr val="585858"/>
                </a:solidFill>
                <a:latin typeface="Calibri"/>
                <a:cs typeface="Calibri"/>
              </a:rPr>
              <a:t>Έλεγχος</a:t>
            </a:r>
            <a:r>
              <a:rPr dirty="0" sz="200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65" b="1">
                <a:solidFill>
                  <a:srgbClr val="585858"/>
                </a:solidFill>
                <a:latin typeface="Calibri"/>
                <a:cs typeface="Calibri"/>
              </a:rPr>
              <a:t>ποιότητας</a:t>
            </a:r>
            <a:r>
              <a:rPr dirty="0" sz="20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90" b="1">
                <a:solidFill>
                  <a:srgbClr val="585858"/>
                </a:solidFill>
                <a:latin typeface="Calibri"/>
                <a:cs typeface="Calibri"/>
              </a:rPr>
              <a:t>ηλεκτρονικών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05" b="1">
                <a:solidFill>
                  <a:srgbClr val="585858"/>
                </a:solidFill>
                <a:latin typeface="Calibri"/>
                <a:cs typeface="Calibri"/>
              </a:rPr>
              <a:t>συνεντεύξεων</a:t>
            </a:r>
            <a:r>
              <a:rPr dirty="0" sz="2000" spc="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90" b="1">
                <a:solidFill>
                  <a:srgbClr val="585858"/>
                </a:solidFill>
                <a:latin typeface="Calibri"/>
                <a:cs typeface="Calibri"/>
              </a:rPr>
              <a:t>με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14" b="1">
                <a:solidFill>
                  <a:srgbClr val="585858"/>
                </a:solidFill>
                <a:latin typeface="Calibri"/>
                <a:cs typeface="Calibri"/>
              </a:rPr>
              <a:t>εκ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35" b="1">
                <a:solidFill>
                  <a:srgbClr val="585858"/>
                </a:solidFill>
                <a:latin typeface="Calibri"/>
                <a:cs typeface="Calibri"/>
              </a:rPr>
              <a:t>των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20" b="1">
                <a:solidFill>
                  <a:srgbClr val="585858"/>
                </a:solidFill>
                <a:latin typeface="Calibri"/>
                <a:cs typeface="Calibri"/>
              </a:rPr>
              <a:t>υστέρων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65" b="1">
                <a:solidFill>
                  <a:srgbClr val="585858"/>
                </a:solidFill>
                <a:latin typeface="Calibri"/>
                <a:cs typeface="Calibri"/>
              </a:rPr>
              <a:t>λογικούς</a:t>
            </a:r>
            <a:r>
              <a:rPr dirty="0" sz="20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75" b="1">
                <a:solidFill>
                  <a:srgbClr val="585858"/>
                </a:solidFill>
                <a:latin typeface="Calibri"/>
                <a:cs typeface="Calibri"/>
              </a:rPr>
              <a:t>ελέγχους. </a:t>
            </a:r>
            <a:r>
              <a:rPr dirty="0" sz="2000" spc="60" b="1">
                <a:solidFill>
                  <a:srgbClr val="585858"/>
                </a:solidFill>
                <a:latin typeface="Calibri"/>
                <a:cs typeface="Calibri"/>
              </a:rPr>
              <a:t>Μέσος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90" b="1">
                <a:solidFill>
                  <a:srgbClr val="585858"/>
                </a:solidFill>
                <a:latin typeface="Calibri"/>
                <a:cs typeface="Calibri"/>
              </a:rPr>
              <a:t>χρόνος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65" b="1">
                <a:solidFill>
                  <a:srgbClr val="585858"/>
                </a:solidFill>
                <a:latin typeface="Calibri"/>
                <a:cs typeface="Calibri"/>
              </a:rPr>
              <a:t>απάντησης</a:t>
            </a:r>
            <a:r>
              <a:rPr dirty="0" sz="20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80" b="1">
                <a:solidFill>
                  <a:srgbClr val="585858"/>
                </a:solidFill>
                <a:latin typeface="Calibri"/>
                <a:cs typeface="Calibri"/>
              </a:rPr>
              <a:t>ερωτηματολογίου</a:t>
            </a:r>
            <a:r>
              <a:rPr dirty="0" sz="200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20" b="1">
                <a:solidFill>
                  <a:srgbClr val="585858"/>
                </a:solidFill>
                <a:latin typeface="Calibri"/>
                <a:cs typeface="Calibri"/>
              </a:rPr>
              <a:t>σε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55" b="1">
                <a:solidFill>
                  <a:srgbClr val="585858"/>
                </a:solidFill>
                <a:latin typeface="Calibri"/>
                <a:cs typeface="Calibri"/>
              </a:rPr>
              <a:t>λεπτά:</a:t>
            </a:r>
            <a:r>
              <a:rPr dirty="0" sz="20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50" b="1">
                <a:solidFill>
                  <a:srgbClr val="006FC0"/>
                </a:solidFill>
                <a:latin typeface="Calibri"/>
                <a:cs typeface="Calibri"/>
              </a:rPr>
              <a:t>10:49</a:t>
            </a:r>
            <a:r>
              <a:rPr dirty="0" sz="2000" spc="50" b="1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dirty="0" sz="2000" spc="185" b="1">
                <a:solidFill>
                  <a:srgbClr val="585858"/>
                </a:solidFill>
                <a:latin typeface="Calibri"/>
                <a:cs typeface="Calibri"/>
              </a:rPr>
              <a:t>Η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80" b="1">
                <a:solidFill>
                  <a:srgbClr val="585858"/>
                </a:solidFill>
                <a:latin typeface="Calibri"/>
                <a:cs typeface="Calibri"/>
              </a:rPr>
              <a:t>επεξεργασία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35" b="1">
                <a:solidFill>
                  <a:srgbClr val="585858"/>
                </a:solidFill>
                <a:latin typeface="Calibri"/>
                <a:cs typeface="Calibri"/>
              </a:rPr>
              <a:t>των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100" b="1">
                <a:solidFill>
                  <a:srgbClr val="585858"/>
                </a:solidFill>
                <a:latin typeface="Calibri"/>
                <a:cs typeface="Calibri"/>
              </a:rPr>
              <a:t>δεδομένων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70" b="1">
                <a:solidFill>
                  <a:srgbClr val="585858"/>
                </a:solidFill>
                <a:latin typeface="Calibri"/>
                <a:cs typeface="Calibri"/>
              </a:rPr>
              <a:t>έγινε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90" b="1">
                <a:solidFill>
                  <a:srgbClr val="585858"/>
                </a:solidFill>
                <a:latin typeface="Calibri"/>
                <a:cs typeface="Calibri"/>
              </a:rPr>
              <a:t>με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80" b="1">
                <a:solidFill>
                  <a:srgbClr val="585858"/>
                </a:solidFill>
                <a:latin typeface="Calibri"/>
                <a:cs typeface="Calibri"/>
              </a:rPr>
              <a:t>το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70" b="1">
                <a:solidFill>
                  <a:srgbClr val="585858"/>
                </a:solidFill>
                <a:latin typeface="Calibri"/>
                <a:cs typeface="Calibri"/>
              </a:rPr>
              <a:t>στατιστικό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75" b="1">
                <a:solidFill>
                  <a:srgbClr val="585858"/>
                </a:solidFill>
                <a:latin typeface="Calibri"/>
                <a:cs typeface="Calibri"/>
              </a:rPr>
              <a:t>πακέτο</a:t>
            </a:r>
            <a:r>
              <a:rPr dirty="0" sz="20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225" b="1">
                <a:solidFill>
                  <a:srgbClr val="585858"/>
                </a:solidFill>
                <a:latin typeface="Calibri"/>
                <a:cs typeface="Calibri"/>
              </a:rPr>
              <a:t>SPSS</a:t>
            </a:r>
            <a:r>
              <a:rPr dirty="0" sz="20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35" b="1">
                <a:solidFill>
                  <a:srgbClr val="585858"/>
                </a:solidFill>
                <a:latin typeface="Calibri"/>
                <a:cs typeface="Calibri"/>
              </a:rPr>
              <a:t>26.0.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70916" y="2184853"/>
            <a:ext cx="561975" cy="508000"/>
            <a:chOff x="270916" y="2184853"/>
            <a:chExt cx="561975" cy="508000"/>
          </a:xfrm>
        </p:grpSpPr>
        <p:sp>
          <p:nvSpPr>
            <p:cNvPr id="5" name="object 5" descr=""/>
            <p:cNvSpPr/>
            <p:nvPr/>
          </p:nvSpPr>
          <p:spPr>
            <a:xfrm>
              <a:off x="270916" y="2191702"/>
              <a:ext cx="561975" cy="501015"/>
            </a:xfrm>
            <a:custGeom>
              <a:avLst/>
              <a:gdLst/>
              <a:ahLst/>
              <a:cxnLst/>
              <a:rect l="l" t="t" r="r" b="b"/>
              <a:pathLst>
                <a:path w="561975" h="501014">
                  <a:moveTo>
                    <a:pt x="561898" y="0"/>
                  </a:moveTo>
                  <a:lnTo>
                    <a:pt x="0" y="0"/>
                  </a:lnTo>
                  <a:lnTo>
                    <a:pt x="0" y="500570"/>
                  </a:lnTo>
                  <a:lnTo>
                    <a:pt x="561898" y="500570"/>
                  </a:lnTo>
                  <a:lnTo>
                    <a:pt x="56189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4584" y="2259164"/>
              <a:ext cx="463550" cy="403225"/>
            </a:xfrm>
            <a:custGeom>
              <a:avLst/>
              <a:gdLst/>
              <a:ahLst/>
              <a:cxnLst/>
              <a:rect l="l" t="t" r="r" b="b"/>
              <a:pathLst>
                <a:path w="463550" h="403225">
                  <a:moveTo>
                    <a:pt x="463105" y="11074"/>
                  </a:moveTo>
                  <a:lnTo>
                    <a:pt x="461518" y="7277"/>
                  </a:lnTo>
                  <a:lnTo>
                    <a:pt x="455803" y="1574"/>
                  </a:lnTo>
                  <a:lnTo>
                    <a:pt x="452005" y="0"/>
                  </a:lnTo>
                  <a:lnTo>
                    <a:pt x="447954" y="0"/>
                  </a:lnTo>
                  <a:lnTo>
                    <a:pt x="447954" y="178866"/>
                  </a:lnTo>
                  <a:lnTo>
                    <a:pt x="410425" y="178866"/>
                  </a:lnTo>
                  <a:lnTo>
                    <a:pt x="410425" y="199491"/>
                  </a:lnTo>
                  <a:lnTo>
                    <a:pt x="410425" y="267119"/>
                  </a:lnTo>
                  <a:lnTo>
                    <a:pt x="388035" y="326732"/>
                  </a:lnTo>
                  <a:lnTo>
                    <a:pt x="388035" y="342823"/>
                  </a:lnTo>
                  <a:lnTo>
                    <a:pt x="313842" y="342823"/>
                  </a:lnTo>
                  <a:lnTo>
                    <a:pt x="313829" y="324954"/>
                  </a:lnTo>
                  <a:lnTo>
                    <a:pt x="302018" y="312026"/>
                  </a:lnTo>
                  <a:lnTo>
                    <a:pt x="290410" y="296430"/>
                  </a:lnTo>
                  <a:lnTo>
                    <a:pt x="280644" y="278599"/>
                  </a:lnTo>
                  <a:lnTo>
                    <a:pt x="276542" y="261226"/>
                  </a:lnTo>
                  <a:lnTo>
                    <a:pt x="276542" y="229311"/>
                  </a:lnTo>
                  <a:lnTo>
                    <a:pt x="277279" y="227495"/>
                  </a:lnTo>
                  <a:lnTo>
                    <a:pt x="281393" y="223393"/>
                  </a:lnTo>
                  <a:lnTo>
                    <a:pt x="286169" y="223405"/>
                  </a:lnTo>
                  <a:lnTo>
                    <a:pt x="290271" y="227495"/>
                  </a:lnTo>
                  <a:lnTo>
                    <a:pt x="291033" y="229311"/>
                  </a:lnTo>
                  <a:lnTo>
                    <a:pt x="291033" y="231241"/>
                  </a:lnTo>
                  <a:lnTo>
                    <a:pt x="291033" y="253606"/>
                  </a:lnTo>
                  <a:lnTo>
                    <a:pt x="306387" y="253606"/>
                  </a:lnTo>
                  <a:lnTo>
                    <a:pt x="306387" y="231241"/>
                  </a:lnTo>
                  <a:lnTo>
                    <a:pt x="306387" y="225221"/>
                  </a:lnTo>
                  <a:lnTo>
                    <a:pt x="306387" y="139890"/>
                  </a:lnTo>
                  <a:lnTo>
                    <a:pt x="307124" y="138061"/>
                  </a:lnTo>
                  <a:lnTo>
                    <a:pt x="311251" y="133972"/>
                  </a:lnTo>
                  <a:lnTo>
                    <a:pt x="316026" y="133972"/>
                  </a:lnTo>
                  <a:lnTo>
                    <a:pt x="320116" y="138061"/>
                  </a:lnTo>
                  <a:lnTo>
                    <a:pt x="320878" y="139890"/>
                  </a:lnTo>
                  <a:lnTo>
                    <a:pt x="320878" y="183934"/>
                  </a:lnTo>
                  <a:lnTo>
                    <a:pt x="320878" y="216344"/>
                  </a:lnTo>
                  <a:lnTo>
                    <a:pt x="336245" y="216344"/>
                  </a:lnTo>
                  <a:lnTo>
                    <a:pt x="336245" y="187998"/>
                  </a:lnTo>
                  <a:lnTo>
                    <a:pt x="336981" y="186182"/>
                  </a:lnTo>
                  <a:lnTo>
                    <a:pt x="341096" y="182079"/>
                  </a:lnTo>
                  <a:lnTo>
                    <a:pt x="345871" y="182105"/>
                  </a:lnTo>
                  <a:lnTo>
                    <a:pt x="349973" y="186182"/>
                  </a:lnTo>
                  <a:lnTo>
                    <a:pt x="350723" y="187998"/>
                  </a:lnTo>
                  <a:lnTo>
                    <a:pt x="350723" y="216331"/>
                  </a:lnTo>
                  <a:lnTo>
                    <a:pt x="366090" y="216344"/>
                  </a:lnTo>
                  <a:lnTo>
                    <a:pt x="366090" y="187998"/>
                  </a:lnTo>
                  <a:lnTo>
                    <a:pt x="366826" y="186182"/>
                  </a:lnTo>
                  <a:lnTo>
                    <a:pt x="370941" y="182079"/>
                  </a:lnTo>
                  <a:lnTo>
                    <a:pt x="375716" y="182105"/>
                  </a:lnTo>
                  <a:lnTo>
                    <a:pt x="379818" y="186182"/>
                  </a:lnTo>
                  <a:lnTo>
                    <a:pt x="380580" y="187998"/>
                  </a:lnTo>
                  <a:lnTo>
                    <a:pt x="380580" y="195414"/>
                  </a:lnTo>
                  <a:lnTo>
                    <a:pt x="380580" y="216331"/>
                  </a:lnTo>
                  <a:lnTo>
                    <a:pt x="395935" y="216344"/>
                  </a:lnTo>
                  <a:lnTo>
                    <a:pt x="395935" y="199517"/>
                  </a:lnTo>
                  <a:lnTo>
                    <a:pt x="396671" y="197688"/>
                  </a:lnTo>
                  <a:lnTo>
                    <a:pt x="400799" y="193573"/>
                  </a:lnTo>
                  <a:lnTo>
                    <a:pt x="403186" y="193586"/>
                  </a:lnTo>
                  <a:lnTo>
                    <a:pt x="403186" y="194183"/>
                  </a:lnTo>
                  <a:lnTo>
                    <a:pt x="406171" y="194183"/>
                  </a:lnTo>
                  <a:lnTo>
                    <a:pt x="409676" y="197688"/>
                  </a:lnTo>
                  <a:lnTo>
                    <a:pt x="410425" y="199491"/>
                  </a:lnTo>
                  <a:lnTo>
                    <a:pt x="410425" y="178866"/>
                  </a:lnTo>
                  <a:lnTo>
                    <a:pt x="409219" y="178866"/>
                  </a:lnTo>
                  <a:lnTo>
                    <a:pt x="403186" y="178866"/>
                  </a:lnTo>
                  <a:lnTo>
                    <a:pt x="397154" y="178866"/>
                  </a:lnTo>
                  <a:lnTo>
                    <a:pt x="394309" y="180047"/>
                  </a:lnTo>
                  <a:lnTo>
                    <a:pt x="393573" y="178269"/>
                  </a:lnTo>
                  <a:lnTo>
                    <a:pt x="385038" y="169722"/>
                  </a:lnTo>
                  <a:lnTo>
                    <a:pt x="379361" y="167373"/>
                  </a:lnTo>
                  <a:lnTo>
                    <a:pt x="367309" y="167373"/>
                  </a:lnTo>
                  <a:lnTo>
                    <a:pt x="361632" y="169722"/>
                  </a:lnTo>
                  <a:lnTo>
                    <a:pt x="358394" y="172948"/>
                  </a:lnTo>
                  <a:lnTo>
                    <a:pt x="355180" y="169722"/>
                  </a:lnTo>
                  <a:lnTo>
                    <a:pt x="349516" y="167373"/>
                  </a:lnTo>
                  <a:lnTo>
                    <a:pt x="337451" y="167373"/>
                  </a:lnTo>
                  <a:lnTo>
                    <a:pt x="336245" y="167881"/>
                  </a:lnTo>
                  <a:lnTo>
                    <a:pt x="336245" y="135801"/>
                  </a:lnTo>
                  <a:lnTo>
                    <a:pt x="333895" y="130136"/>
                  </a:lnTo>
                  <a:lnTo>
                    <a:pt x="325335" y="121589"/>
                  </a:lnTo>
                  <a:lnTo>
                    <a:pt x="319659" y="119240"/>
                  </a:lnTo>
                  <a:lnTo>
                    <a:pt x="307606" y="119240"/>
                  </a:lnTo>
                  <a:lnTo>
                    <a:pt x="301929" y="121589"/>
                  </a:lnTo>
                  <a:lnTo>
                    <a:pt x="293382" y="130136"/>
                  </a:lnTo>
                  <a:lnTo>
                    <a:pt x="291033" y="135801"/>
                  </a:lnTo>
                  <a:lnTo>
                    <a:pt x="291033" y="178854"/>
                  </a:lnTo>
                  <a:lnTo>
                    <a:pt x="172059" y="178854"/>
                  </a:lnTo>
                  <a:lnTo>
                    <a:pt x="172059" y="150698"/>
                  </a:lnTo>
                  <a:lnTo>
                    <a:pt x="169710" y="145034"/>
                  </a:lnTo>
                  <a:lnTo>
                    <a:pt x="161163" y="136486"/>
                  </a:lnTo>
                  <a:lnTo>
                    <a:pt x="155486" y="134150"/>
                  </a:lnTo>
                  <a:lnTo>
                    <a:pt x="143433" y="134150"/>
                  </a:lnTo>
                  <a:lnTo>
                    <a:pt x="141795" y="134823"/>
                  </a:lnTo>
                  <a:lnTo>
                    <a:pt x="139865" y="130136"/>
                  </a:lnTo>
                  <a:lnTo>
                    <a:pt x="131318" y="121589"/>
                  </a:lnTo>
                  <a:lnTo>
                    <a:pt x="125641" y="119240"/>
                  </a:lnTo>
                  <a:lnTo>
                    <a:pt x="113576" y="119240"/>
                  </a:lnTo>
                  <a:lnTo>
                    <a:pt x="107899" y="121589"/>
                  </a:lnTo>
                  <a:lnTo>
                    <a:pt x="99364" y="130111"/>
                  </a:lnTo>
                  <a:lnTo>
                    <a:pt x="97409" y="134823"/>
                  </a:lnTo>
                  <a:lnTo>
                    <a:pt x="95796" y="134150"/>
                  </a:lnTo>
                  <a:lnTo>
                    <a:pt x="83731" y="134150"/>
                  </a:lnTo>
                  <a:lnTo>
                    <a:pt x="78054" y="136486"/>
                  </a:lnTo>
                  <a:lnTo>
                    <a:pt x="69507" y="145034"/>
                  </a:lnTo>
                  <a:lnTo>
                    <a:pt x="67551" y="149720"/>
                  </a:lnTo>
                  <a:lnTo>
                    <a:pt x="65938" y="149047"/>
                  </a:lnTo>
                  <a:lnTo>
                    <a:pt x="53873" y="149047"/>
                  </a:lnTo>
                  <a:lnTo>
                    <a:pt x="48209" y="151396"/>
                  </a:lnTo>
                  <a:lnTo>
                    <a:pt x="39662" y="159918"/>
                  </a:lnTo>
                  <a:lnTo>
                    <a:pt x="37312" y="165608"/>
                  </a:lnTo>
                  <a:lnTo>
                    <a:pt x="37312" y="178930"/>
                  </a:lnTo>
                  <a:lnTo>
                    <a:pt x="15354" y="179082"/>
                  </a:lnTo>
                  <a:lnTo>
                    <a:pt x="15138" y="15328"/>
                  </a:lnTo>
                  <a:lnTo>
                    <a:pt x="447738" y="15125"/>
                  </a:lnTo>
                  <a:lnTo>
                    <a:pt x="447954" y="178866"/>
                  </a:lnTo>
                  <a:lnTo>
                    <a:pt x="447954" y="0"/>
                  </a:lnTo>
                  <a:lnTo>
                    <a:pt x="11087" y="0"/>
                  </a:lnTo>
                  <a:lnTo>
                    <a:pt x="7289" y="1574"/>
                  </a:lnTo>
                  <a:lnTo>
                    <a:pt x="1574" y="7277"/>
                  </a:lnTo>
                  <a:lnTo>
                    <a:pt x="0" y="11074"/>
                  </a:lnTo>
                  <a:lnTo>
                    <a:pt x="0" y="183108"/>
                  </a:lnTo>
                  <a:lnTo>
                    <a:pt x="1574" y="186905"/>
                  </a:lnTo>
                  <a:lnTo>
                    <a:pt x="7289" y="192608"/>
                  </a:lnTo>
                  <a:lnTo>
                    <a:pt x="11099" y="194183"/>
                  </a:lnTo>
                  <a:lnTo>
                    <a:pt x="37312" y="194183"/>
                  </a:lnTo>
                  <a:lnTo>
                    <a:pt x="37312" y="269900"/>
                  </a:lnTo>
                  <a:lnTo>
                    <a:pt x="59702" y="329514"/>
                  </a:lnTo>
                  <a:lnTo>
                    <a:pt x="59702" y="344335"/>
                  </a:lnTo>
                  <a:lnTo>
                    <a:pt x="59550" y="344385"/>
                  </a:lnTo>
                  <a:lnTo>
                    <a:pt x="53809" y="350113"/>
                  </a:lnTo>
                  <a:lnTo>
                    <a:pt x="52235" y="353910"/>
                  </a:lnTo>
                  <a:lnTo>
                    <a:pt x="52235" y="402653"/>
                  </a:lnTo>
                  <a:lnTo>
                    <a:pt x="67589" y="402653"/>
                  </a:lnTo>
                  <a:lnTo>
                    <a:pt x="67373" y="358152"/>
                  </a:lnTo>
                  <a:lnTo>
                    <a:pt x="156705" y="357936"/>
                  </a:lnTo>
                  <a:lnTo>
                    <a:pt x="156705" y="402653"/>
                  </a:lnTo>
                  <a:lnTo>
                    <a:pt x="172059" y="402653"/>
                  </a:lnTo>
                  <a:lnTo>
                    <a:pt x="172059" y="353910"/>
                  </a:lnTo>
                  <a:lnTo>
                    <a:pt x="170484" y="350113"/>
                  </a:lnTo>
                  <a:lnTo>
                    <a:pt x="164744" y="344385"/>
                  </a:lnTo>
                  <a:lnTo>
                    <a:pt x="164604" y="344335"/>
                  </a:lnTo>
                  <a:lnTo>
                    <a:pt x="164604" y="331228"/>
                  </a:lnTo>
                  <a:lnTo>
                    <a:pt x="174002" y="320471"/>
                  </a:lnTo>
                  <a:lnTo>
                    <a:pt x="186423" y="303466"/>
                  </a:lnTo>
                  <a:lnTo>
                    <a:pt x="197269" y="282829"/>
                  </a:lnTo>
                  <a:lnTo>
                    <a:pt x="201917" y="261226"/>
                  </a:lnTo>
                  <a:lnTo>
                    <a:pt x="201917" y="225234"/>
                  </a:lnTo>
                  <a:lnTo>
                    <a:pt x="199567" y="219570"/>
                  </a:lnTo>
                  <a:lnTo>
                    <a:pt x="191020" y="211023"/>
                  </a:lnTo>
                  <a:lnTo>
                    <a:pt x="186563" y="209194"/>
                  </a:lnTo>
                  <a:lnTo>
                    <a:pt x="186563" y="229311"/>
                  </a:lnTo>
                  <a:lnTo>
                    <a:pt x="186563" y="261213"/>
                  </a:lnTo>
                  <a:lnTo>
                    <a:pt x="182448" y="278587"/>
                  </a:lnTo>
                  <a:lnTo>
                    <a:pt x="172681" y="296430"/>
                  </a:lnTo>
                  <a:lnTo>
                    <a:pt x="161086" y="312026"/>
                  </a:lnTo>
                  <a:lnTo>
                    <a:pt x="149250" y="324954"/>
                  </a:lnTo>
                  <a:lnTo>
                    <a:pt x="149250" y="342823"/>
                  </a:lnTo>
                  <a:lnTo>
                    <a:pt x="75044" y="342823"/>
                  </a:lnTo>
                  <a:lnTo>
                    <a:pt x="75044" y="326745"/>
                  </a:lnTo>
                  <a:lnTo>
                    <a:pt x="52666" y="267119"/>
                  </a:lnTo>
                  <a:lnTo>
                    <a:pt x="52666" y="169697"/>
                  </a:lnTo>
                  <a:lnTo>
                    <a:pt x="53416" y="167868"/>
                  </a:lnTo>
                  <a:lnTo>
                    <a:pt x="57518" y="163779"/>
                  </a:lnTo>
                  <a:lnTo>
                    <a:pt x="62293" y="163779"/>
                  </a:lnTo>
                  <a:lnTo>
                    <a:pt x="66408" y="167868"/>
                  </a:lnTo>
                  <a:lnTo>
                    <a:pt x="67157" y="169697"/>
                  </a:lnTo>
                  <a:lnTo>
                    <a:pt x="67157" y="216344"/>
                  </a:lnTo>
                  <a:lnTo>
                    <a:pt x="82511" y="216344"/>
                  </a:lnTo>
                  <a:lnTo>
                    <a:pt x="82511" y="165608"/>
                  </a:lnTo>
                  <a:lnTo>
                    <a:pt x="82511" y="154774"/>
                  </a:lnTo>
                  <a:lnTo>
                    <a:pt x="83273" y="152971"/>
                  </a:lnTo>
                  <a:lnTo>
                    <a:pt x="87376" y="148869"/>
                  </a:lnTo>
                  <a:lnTo>
                    <a:pt x="92151" y="148869"/>
                  </a:lnTo>
                  <a:lnTo>
                    <a:pt x="96253" y="152971"/>
                  </a:lnTo>
                  <a:lnTo>
                    <a:pt x="97015" y="154800"/>
                  </a:lnTo>
                  <a:lnTo>
                    <a:pt x="97015" y="216331"/>
                  </a:lnTo>
                  <a:lnTo>
                    <a:pt x="112356" y="216331"/>
                  </a:lnTo>
                  <a:lnTo>
                    <a:pt x="112356" y="150698"/>
                  </a:lnTo>
                  <a:lnTo>
                    <a:pt x="112356" y="139865"/>
                  </a:lnTo>
                  <a:lnTo>
                    <a:pt x="113118" y="138061"/>
                  </a:lnTo>
                  <a:lnTo>
                    <a:pt x="117221" y="133972"/>
                  </a:lnTo>
                  <a:lnTo>
                    <a:pt x="121996" y="133972"/>
                  </a:lnTo>
                  <a:lnTo>
                    <a:pt x="126111" y="138061"/>
                  </a:lnTo>
                  <a:lnTo>
                    <a:pt x="126860" y="139890"/>
                  </a:lnTo>
                  <a:lnTo>
                    <a:pt x="126860" y="150698"/>
                  </a:lnTo>
                  <a:lnTo>
                    <a:pt x="126860" y="216331"/>
                  </a:lnTo>
                  <a:lnTo>
                    <a:pt x="142214" y="216331"/>
                  </a:lnTo>
                  <a:lnTo>
                    <a:pt x="142214" y="154800"/>
                  </a:lnTo>
                  <a:lnTo>
                    <a:pt x="142963" y="152971"/>
                  </a:lnTo>
                  <a:lnTo>
                    <a:pt x="147078" y="148856"/>
                  </a:lnTo>
                  <a:lnTo>
                    <a:pt x="151853" y="148869"/>
                  </a:lnTo>
                  <a:lnTo>
                    <a:pt x="155956" y="152971"/>
                  </a:lnTo>
                  <a:lnTo>
                    <a:pt x="156705" y="154800"/>
                  </a:lnTo>
                  <a:lnTo>
                    <a:pt x="156705" y="225234"/>
                  </a:lnTo>
                  <a:lnTo>
                    <a:pt x="156705" y="231241"/>
                  </a:lnTo>
                  <a:lnTo>
                    <a:pt x="156705" y="253606"/>
                  </a:lnTo>
                  <a:lnTo>
                    <a:pt x="172059" y="253606"/>
                  </a:lnTo>
                  <a:lnTo>
                    <a:pt x="172059" y="231241"/>
                  </a:lnTo>
                  <a:lnTo>
                    <a:pt x="172059" y="229311"/>
                  </a:lnTo>
                  <a:lnTo>
                    <a:pt x="172821" y="227495"/>
                  </a:lnTo>
                  <a:lnTo>
                    <a:pt x="176936" y="223393"/>
                  </a:lnTo>
                  <a:lnTo>
                    <a:pt x="181698" y="223405"/>
                  </a:lnTo>
                  <a:lnTo>
                    <a:pt x="185801" y="227495"/>
                  </a:lnTo>
                  <a:lnTo>
                    <a:pt x="186563" y="229311"/>
                  </a:lnTo>
                  <a:lnTo>
                    <a:pt x="186563" y="209194"/>
                  </a:lnTo>
                  <a:lnTo>
                    <a:pt x="185343" y="208686"/>
                  </a:lnTo>
                  <a:lnTo>
                    <a:pt x="173278" y="208686"/>
                  </a:lnTo>
                  <a:lnTo>
                    <a:pt x="172059" y="209194"/>
                  </a:lnTo>
                  <a:lnTo>
                    <a:pt x="172059" y="194183"/>
                  </a:lnTo>
                  <a:lnTo>
                    <a:pt x="291033" y="194183"/>
                  </a:lnTo>
                  <a:lnTo>
                    <a:pt x="291033" y="209181"/>
                  </a:lnTo>
                  <a:lnTo>
                    <a:pt x="289814" y="208673"/>
                  </a:lnTo>
                  <a:lnTo>
                    <a:pt x="277761" y="208673"/>
                  </a:lnTo>
                  <a:lnTo>
                    <a:pt x="272084" y="211023"/>
                  </a:lnTo>
                  <a:lnTo>
                    <a:pt x="263525" y="219557"/>
                  </a:lnTo>
                  <a:lnTo>
                    <a:pt x="261175" y="225221"/>
                  </a:lnTo>
                  <a:lnTo>
                    <a:pt x="261175" y="261213"/>
                  </a:lnTo>
                  <a:lnTo>
                    <a:pt x="265823" y="282829"/>
                  </a:lnTo>
                  <a:lnTo>
                    <a:pt x="276669" y="303466"/>
                  </a:lnTo>
                  <a:lnTo>
                    <a:pt x="289090" y="320471"/>
                  </a:lnTo>
                  <a:lnTo>
                    <a:pt x="298488" y="331216"/>
                  </a:lnTo>
                  <a:lnTo>
                    <a:pt x="298488" y="344335"/>
                  </a:lnTo>
                  <a:lnTo>
                    <a:pt x="298348" y="344385"/>
                  </a:lnTo>
                  <a:lnTo>
                    <a:pt x="292595" y="350113"/>
                  </a:lnTo>
                  <a:lnTo>
                    <a:pt x="291033" y="353910"/>
                  </a:lnTo>
                  <a:lnTo>
                    <a:pt x="291033" y="402653"/>
                  </a:lnTo>
                  <a:lnTo>
                    <a:pt x="306387" y="402653"/>
                  </a:lnTo>
                  <a:lnTo>
                    <a:pt x="306171" y="358152"/>
                  </a:lnTo>
                  <a:lnTo>
                    <a:pt x="395503" y="357936"/>
                  </a:lnTo>
                  <a:lnTo>
                    <a:pt x="395503" y="402653"/>
                  </a:lnTo>
                  <a:lnTo>
                    <a:pt x="410870" y="402653"/>
                  </a:lnTo>
                  <a:lnTo>
                    <a:pt x="410870" y="353898"/>
                  </a:lnTo>
                  <a:lnTo>
                    <a:pt x="409270" y="350100"/>
                  </a:lnTo>
                  <a:lnTo>
                    <a:pt x="403542" y="344385"/>
                  </a:lnTo>
                  <a:lnTo>
                    <a:pt x="403402" y="344335"/>
                  </a:lnTo>
                  <a:lnTo>
                    <a:pt x="403402" y="329526"/>
                  </a:lnTo>
                  <a:lnTo>
                    <a:pt x="425792" y="269900"/>
                  </a:lnTo>
                  <a:lnTo>
                    <a:pt x="425792" y="195414"/>
                  </a:lnTo>
                  <a:lnTo>
                    <a:pt x="425272" y="194183"/>
                  </a:lnTo>
                  <a:lnTo>
                    <a:pt x="447954" y="194183"/>
                  </a:lnTo>
                  <a:lnTo>
                    <a:pt x="452005" y="194183"/>
                  </a:lnTo>
                  <a:lnTo>
                    <a:pt x="455803" y="192620"/>
                  </a:lnTo>
                  <a:lnTo>
                    <a:pt x="461518" y="186905"/>
                  </a:lnTo>
                  <a:lnTo>
                    <a:pt x="463105" y="183121"/>
                  </a:lnTo>
                  <a:lnTo>
                    <a:pt x="463105" y="11074"/>
                  </a:lnTo>
                  <a:close/>
                </a:path>
              </a:pathLst>
            </a:custGeom>
            <a:solidFill>
              <a:srgbClr val="FFFD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37" y="2184853"/>
              <a:ext cx="134756" cy="8197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49576" y="2296626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80" h="0">
                  <a:moveTo>
                    <a:pt x="0" y="0"/>
                  </a:moveTo>
                  <a:lnTo>
                    <a:pt x="373124" y="0"/>
                  </a:lnTo>
                </a:path>
              </a:pathLst>
            </a:custGeom>
            <a:ln w="15332">
              <a:solidFill>
                <a:srgbClr val="FFFDF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4651" y="2326436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 h="0">
                  <a:moveTo>
                    <a:pt x="0" y="0"/>
                  </a:moveTo>
                  <a:lnTo>
                    <a:pt x="402974" y="0"/>
                  </a:lnTo>
                </a:path>
              </a:pathLst>
            </a:custGeom>
            <a:ln w="15332">
              <a:solidFill>
                <a:srgbClr val="FFFDF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49576" y="2356246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80" h="0">
                  <a:moveTo>
                    <a:pt x="0" y="0"/>
                  </a:moveTo>
                  <a:lnTo>
                    <a:pt x="373124" y="0"/>
                  </a:lnTo>
                </a:path>
              </a:pathLst>
            </a:custGeom>
            <a:ln w="15332">
              <a:solidFill>
                <a:srgbClr val="FFFDF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34645" y="2378392"/>
              <a:ext cx="403225" cy="45720"/>
            </a:xfrm>
            <a:custGeom>
              <a:avLst/>
              <a:gdLst/>
              <a:ahLst/>
              <a:cxnLst/>
              <a:rect l="l" t="t" r="r" b="b"/>
              <a:pathLst>
                <a:path w="403225" h="45719">
                  <a:moveTo>
                    <a:pt x="14922" y="0"/>
                  </a:moveTo>
                  <a:lnTo>
                    <a:pt x="0" y="0"/>
                  </a:lnTo>
                  <a:lnTo>
                    <a:pt x="0" y="15341"/>
                  </a:lnTo>
                  <a:lnTo>
                    <a:pt x="14922" y="15341"/>
                  </a:lnTo>
                  <a:lnTo>
                    <a:pt x="14922" y="0"/>
                  </a:lnTo>
                  <a:close/>
                </a:path>
                <a:path w="403225" h="45719">
                  <a:moveTo>
                    <a:pt x="44780" y="0"/>
                  </a:moveTo>
                  <a:lnTo>
                    <a:pt x="29845" y="0"/>
                  </a:lnTo>
                  <a:lnTo>
                    <a:pt x="29845" y="15341"/>
                  </a:lnTo>
                  <a:lnTo>
                    <a:pt x="44780" y="15341"/>
                  </a:lnTo>
                  <a:lnTo>
                    <a:pt x="44780" y="0"/>
                  </a:lnTo>
                  <a:close/>
                </a:path>
                <a:path w="403225" h="45719">
                  <a:moveTo>
                    <a:pt x="164172" y="0"/>
                  </a:moveTo>
                  <a:lnTo>
                    <a:pt x="149250" y="0"/>
                  </a:lnTo>
                  <a:lnTo>
                    <a:pt x="149250" y="15341"/>
                  </a:lnTo>
                  <a:lnTo>
                    <a:pt x="164172" y="15341"/>
                  </a:lnTo>
                  <a:lnTo>
                    <a:pt x="164172" y="0"/>
                  </a:lnTo>
                  <a:close/>
                </a:path>
                <a:path w="403225" h="45719">
                  <a:moveTo>
                    <a:pt x="194030" y="0"/>
                  </a:moveTo>
                  <a:lnTo>
                    <a:pt x="179095" y="0"/>
                  </a:lnTo>
                  <a:lnTo>
                    <a:pt x="179095" y="15341"/>
                  </a:lnTo>
                  <a:lnTo>
                    <a:pt x="194030" y="15341"/>
                  </a:lnTo>
                  <a:lnTo>
                    <a:pt x="194030" y="0"/>
                  </a:lnTo>
                  <a:close/>
                </a:path>
                <a:path w="403225" h="45719">
                  <a:moveTo>
                    <a:pt x="223875" y="0"/>
                  </a:moveTo>
                  <a:lnTo>
                    <a:pt x="208953" y="0"/>
                  </a:lnTo>
                  <a:lnTo>
                    <a:pt x="208953" y="15341"/>
                  </a:lnTo>
                  <a:lnTo>
                    <a:pt x="223875" y="15341"/>
                  </a:lnTo>
                  <a:lnTo>
                    <a:pt x="223875" y="0"/>
                  </a:lnTo>
                  <a:close/>
                </a:path>
                <a:path w="403225" h="45719">
                  <a:moveTo>
                    <a:pt x="238798" y="29819"/>
                  </a:moveTo>
                  <a:lnTo>
                    <a:pt x="164172" y="29819"/>
                  </a:lnTo>
                  <a:lnTo>
                    <a:pt x="164172" y="45148"/>
                  </a:lnTo>
                  <a:lnTo>
                    <a:pt x="238798" y="45148"/>
                  </a:lnTo>
                  <a:lnTo>
                    <a:pt x="238798" y="29819"/>
                  </a:lnTo>
                  <a:close/>
                </a:path>
                <a:path w="403225" h="45719">
                  <a:moveTo>
                    <a:pt x="253720" y="0"/>
                  </a:moveTo>
                  <a:lnTo>
                    <a:pt x="238798" y="0"/>
                  </a:lnTo>
                  <a:lnTo>
                    <a:pt x="238798" y="15341"/>
                  </a:lnTo>
                  <a:lnTo>
                    <a:pt x="253720" y="15341"/>
                  </a:lnTo>
                  <a:lnTo>
                    <a:pt x="253720" y="0"/>
                  </a:lnTo>
                  <a:close/>
                </a:path>
                <a:path w="403225" h="45719">
                  <a:moveTo>
                    <a:pt x="343268" y="0"/>
                  </a:moveTo>
                  <a:lnTo>
                    <a:pt x="328345" y="0"/>
                  </a:lnTo>
                  <a:lnTo>
                    <a:pt x="328345" y="15341"/>
                  </a:lnTo>
                  <a:lnTo>
                    <a:pt x="343268" y="15341"/>
                  </a:lnTo>
                  <a:lnTo>
                    <a:pt x="343268" y="0"/>
                  </a:lnTo>
                  <a:close/>
                </a:path>
                <a:path w="403225" h="45719">
                  <a:moveTo>
                    <a:pt x="373126" y="0"/>
                  </a:moveTo>
                  <a:lnTo>
                    <a:pt x="358203" y="0"/>
                  </a:lnTo>
                  <a:lnTo>
                    <a:pt x="358203" y="15341"/>
                  </a:lnTo>
                  <a:lnTo>
                    <a:pt x="373126" y="15341"/>
                  </a:lnTo>
                  <a:lnTo>
                    <a:pt x="373126" y="0"/>
                  </a:lnTo>
                  <a:close/>
                </a:path>
                <a:path w="403225" h="45719">
                  <a:moveTo>
                    <a:pt x="402971" y="0"/>
                  </a:moveTo>
                  <a:lnTo>
                    <a:pt x="388048" y="0"/>
                  </a:lnTo>
                  <a:lnTo>
                    <a:pt x="388048" y="15341"/>
                  </a:lnTo>
                  <a:lnTo>
                    <a:pt x="402971" y="15341"/>
                  </a:lnTo>
                  <a:lnTo>
                    <a:pt x="402971" y="0"/>
                  </a:lnTo>
                  <a:close/>
                </a:path>
              </a:pathLst>
            </a:custGeom>
            <a:solidFill>
              <a:srgbClr val="FFFDF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530" y="1511477"/>
            <a:ext cx="515023" cy="523433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261086" y="2877375"/>
            <a:ext cx="561975" cy="501015"/>
            <a:chOff x="261086" y="2877375"/>
            <a:chExt cx="561975" cy="501015"/>
          </a:xfrm>
        </p:grpSpPr>
        <p:sp>
          <p:nvSpPr>
            <p:cNvPr id="14" name="object 14" descr=""/>
            <p:cNvSpPr/>
            <p:nvPr/>
          </p:nvSpPr>
          <p:spPr>
            <a:xfrm>
              <a:off x="261086" y="2877375"/>
              <a:ext cx="561975" cy="501015"/>
            </a:xfrm>
            <a:custGeom>
              <a:avLst/>
              <a:gdLst/>
              <a:ahLst/>
              <a:cxnLst/>
              <a:rect l="l" t="t" r="r" b="b"/>
              <a:pathLst>
                <a:path w="561975" h="501014">
                  <a:moveTo>
                    <a:pt x="561898" y="0"/>
                  </a:moveTo>
                  <a:lnTo>
                    <a:pt x="0" y="0"/>
                  </a:lnTo>
                  <a:lnTo>
                    <a:pt x="0" y="500570"/>
                  </a:lnTo>
                  <a:lnTo>
                    <a:pt x="561898" y="500570"/>
                  </a:lnTo>
                  <a:lnTo>
                    <a:pt x="56189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18376" y="2920428"/>
              <a:ext cx="478790" cy="389255"/>
            </a:xfrm>
            <a:custGeom>
              <a:avLst/>
              <a:gdLst/>
              <a:ahLst/>
              <a:cxnLst/>
              <a:rect l="l" t="t" r="r" b="b"/>
              <a:pathLst>
                <a:path w="478790" h="389254">
                  <a:moveTo>
                    <a:pt x="110121" y="20129"/>
                  </a:moveTo>
                  <a:lnTo>
                    <a:pt x="109816" y="13195"/>
                  </a:lnTo>
                  <a:lnTo>
                    <a:pt x="106222" y="6896"/>
                  </a:lnTo>
                  <a:lnTo>
                    <a:pt x="100139" y="2362"/>
                  </a:lnTo>
                  <a:lnTo>
                    <a:pt x="92417" y="0"/>
                  </a:lnTo>
                  <a:lnTo>
                    <a:pt x="83883" y="254"/>
                  </a:lnTo>
                  <a:lnTo>
                    <a:pt x="76123" y="3162"/>
                  </a:lnTo>
                  <a:lnTo>
                    <a:pt x="70535" y="8102"/>
                  </a:lnTo>
                  <a:lnTo>
                    <a:pt x="67640" y="14363"/>
                  </a:lnTo>
                  <a:lnTo>
                    <a:pt x="67957" y="21297"/>
                  </a:lnTo>
                  <a:lnTo>
                    <a:pt x="71551" y="27597"/>
                  </a:lnTo>
                  <a:lnTo>
                    <a:pt x="77622" y="32131"/>
                  </a:lnTo>
                  <a:lnTo>
                    <a:pt x="85344" y="34480"/>
                  </a:lnTo>
                  <a:lnTo>
                    <a:pt x="93878" y="34239"/>
                  </a:lnTo>
                  <a:lnTo>
                    <a:pt x="101650" y="31330"/>
                  </a:lnTo>
                  <a:lnTo>
                    <a:pt x="107238" y="26403"/>
                  </a:lnTo>
                  <a:lnTo>
                    <a:pt x="110121" y="20129"/>
                  </a:lnTo>
                  <a:close/>
                </a:path>
                <a:path w="478790" h="389254">
                  <a:moveTo>
                    <a:pt x="120345" y="54648"/>
                  </a:moveTo>
                  <a:lnTo>
                    <a:pt x="113093" y="50152"/>
                  </a:lnTo>
                  <a:lnTo>
                    <a:pt x="73736" y="50152"/>
                  </a:lnTo>
                  <a:lnTo>
                    <a:pt x="64693" y="50152"/>
                  </a:lnTo>
                  <a:lnTo>
                    <a:pt x="57429" y="54648"/>
                  </a:lnTo>
                  <a:lnTo>
                    <a:pt x="57429" y="92265"/>
                  </a:lnTo>
                  <a:lnTo>
                    <a:pt x="57607" y="92976"/>
                  </a:lnTo>
                  <a:lnTo>
                    <a:pt x="64757" y="99847"/>
                  </a:lnTo>
                  <a:lnTo>
                    <a:pt x="65328" y="100723"/>
                  </a:lnTo>
                  <a:lnTo>
                    <a:pt x="70866" y="127533"/>
                  </a:lnTo>
                  <a:lnTo>
                    <a:pt x="71691" y="129476"/>
                  </a:lnTo>
                  <a:lnTo>
                    <a:pt x="73012" y="130937"/>
                  </a:lnTo>
                  <a:lnTo>
                    <a:pt x="81673" y="127127"/>
                  </a:lnTo>
                  <a:lnTo>
                    <a:pt x="90551" y="123672"/>
                  </a:lnTo>
                  <a:lnTo>
                    <a:pt x="99656" y="120573"/>
                  </a:lnTo>
                  <a:lnTo>
                    <a:pt x="108940" y="117856"/>
                  </a:lnTo>
                  <a:lnTo>
                    <a:pt x="112471" y="100723"/>
                  </a:lnTo>
                  <a:lnTo>
                    <a:pt x="113030" y="99847"/>
                  </a:lnTo>
                  <a:lnTo>
                    <a:pt x="120192" y="92976"/>
                  </a:lnTo>
                  <a:lnTo>
                    <a:pt x="120345" y="92265"/>
                  </a:lnTo>
                  <a:lnTo>
                    <a:pt x="120345" y="54648"/>
                  </a:lnTo>
                  <a:close/>
                </a:path>
                <a:path w="478790" h="389254">
                  <a:moveTo>
                    <a:pt x="219265" y="20129"/>
                  </a:moveTo>
                  <a:lnTo>
                    <a:pt x="218973" y="13195"/>
                  </a:lnTo>
                  <a:lnTo>
                    <a:pt x="215379" y="6896"/>
                  </a:lnTo>
                  <a:lnTo>
                    <a:pt x="209296" y="2362"/>
                  </a:lnTo>
                  <a:lnTo>
                    <a:pt x="201561" y="0"/>
                  </a:lnTo>
                  <a:lnTo>
                    <a:pt x="193014" y="254"/>
                  </a:lnTo>
                  <a:lnTo>
                    <a:pt x="185267" y="3162"/>
                  </a:lnTo>
                  <a:lnTo>
                    <a:pt x="179692" y="8102"/>
                  </a:lnTo>
                  <a:lnTo>
                    <a:pt x="176796" y="14363"/>
                  </a:lnTo>
                  <a:lnTo>
                    <a:pt x="177076" y="21297"/>
                  </a:lnTo>
                  <a:lnTo>
                    <a:pt x="180670" y="27597"/>
                  </a:lnTo>
                  <a:lnTo>
                    <a:pt x="186753" y="32131"/>
                  </a:lnTo>
                  <a:lnTo>
                    <a:pt x="194487" y="34480"/>
                  </a:lnTo>
                  <a:lnTo>
                    <a:pt x="203034" y="34239"/>
                  </a:lnTo>
                  <a:lnTo>
                    <a:pt x="210781" y="31330"/>
                  </a:lnTo>
                  <a:lnTo>
                    <a:pt x="216369" y="26403"/>
                  </a:lnTo>
                  <a:lnTo>
                    <a:pt x="219265" y="20129"/>
                  </a:lnTo>
                  <a:close/>
                </a:path>
                <a:path w="478790" h="389254">
                  <a:moveTo>
                    <a:pt x="229514" y="54648"/>
                  </a:moveTo>
                  <a:lnTo>
                    <a:pt x="222224" y="50152"/>
                  </a:lnTo>
                  <a:lnTo>
                    <a:pt x="182867" y="50152"/>
                  </a:lnTo>
                  <a:lnTo>
                    <a:pt x="173850" y="50152"/>
                  </a:lnTo>
                  <a:lnTo>
                    <a:pt x="166598" y="54648"/>
                  </a:lnTo>
                  <a:lnTo>
                    <a:pt x="166598" y="92265"/>
                  </a:lnTo>
                  <a:lnTo>
                    <a:pt x="166751" y="92976"/>
                  </a:lnTo>
                  <a:lnTo>
                    <a:pt x="173926" y="99847"/>
                  </a:lnTo>
                  <a:lnTo>
                    <a:pt x="174447" y="100723"/>
                  </a:lnTo>
                  <a:lnTo>
                    <a:pt x="176326" y="109766"/>
                  </a:lnTo>
                  <a:lnTo>
                    <a:pt x="186956" y="110223"/>
                  </a:lnTo>
                  <a:lnTo>
                    <a:pt x="197586" y="111163"/>
                  </a:lnTo>
                  <a:lnTo>
                    <a:pt x="208203" y="112560"/>
                  </a:lnTo>
                  <a:lnTo>
                    <a:pt x="218757" y="114465"/>
                  </a:lnTo>
                  <a:lnTo>
                    <a:pt x="221615" y="100723"/>
                  </a:lnTo>
                  <a:lnTo>
                    <a:pt x="222148" y="99847"/>
                  </a:lnTo>
                  <a:lnTo>
                    <a:pt x="229349" y="92976"/>
                  </a:lnTo>
                  <a:lnTo>
                    <a:pt x="229514" y="92265"/>
                  </a:lnTo>
                  <a:lnTo>
                    <a:pt x="229514" y="54648"/>
                  </a:lnTo>
                  <a:close/>
                </a:path>
                <a:path w="478790" h="389254">
                  <a:moveTo>
                    <a:pt x="328409" y="20142"/>
                  </a:moveTo>
                  <a:lnTo>
                    <a:pt x="328104" y="13195"/>
                  </a:lnTo>
                  <a:lnTo>
                    <a:pt x="324510" y="6896"/>
                  </a:lnTo>
                  <a:lnTo>
                    <a:pt x="318427" y="2362"/>
                  </a:lnTo>
                  <a:lnTo>
                    <a:pt x="310705" y="0"/>
                  </a:lnTo>
                  <a:lnTo>
                    <a:pt x="302171" y="254"/>
                  </a:lnTo>
                  <a:lnTo>
                    <a:pt x="294411" y="3162"/>
                  </a:lnTo>
                  <a:lnTo>
                    <a:pt x="288823" y="8102"/>
                  </a:lnTo>
                  <a:lnTo>
                    <a:pt x="285927" y="14363"/>
                  </a:lnTo>
                  <a:lnTo>
                    <a:pt x="286245" y="21297"/>
                  </a:lnTo>
                  <a:lnTo>
                    <a:pt x="289839" y="27597"/>
                  </a:lnTo>
                  <a:lnTo>
                    <a:pt x="295910" y="32131"/>
                  </a:lnTo>
                  <a:lnTo>
                    <a:pt x="303631" y="34480"/>
                  </a:lnTo>
                  <a:lnTo>
                    <a:pt x="312166" y="34239"/>
                  </a:lnTo>
                  <a:lnTo>
                    <a:pt x="319925" y="31330"/>
                  </a:lnTo>
                  <a:lnTo>
                    <a:pt x="325513" y="26403"/>
                  </a:lnTo>
                  <a:lnTo>
                    <a:pt x="328409" y="20142"/>
                  </a:lnTo>
                  <a:close/>
                </a:path>
                <a:path w="478790" h="389254">
                  <a:moveTo>
                    <a:pt x="338645" y="54648"/>
                  </a:moveTo>
                  <a:lnTo>
                    <a:pt x="331381" y="50152"/>
                  </a:lnTo>
                  <a:lnTo>
                    <a:pt x="292011" y="50152"/>
                  </a:lnTo>
                  <a:lnTo>
                    <a:pt x="282981" y="50152"/>
                  </a:lnTo>
                  <a:lnTo>
                    <a:pt x="275729" y="54648"/>
                  </a:lnTo>
                  <a:lnTo>
                    <a:pt x="275729" y="92265"/>
                  </a:lnTo>
                  <a:lnTo>
                    <a:pt x="275882" y="92976"/>
                  </a:lnTo>
                  <a:lnTo>
                    <a:pt x="283044" y="99847"/>
                  </a:lnTo>
                  <a:lnTo>
                    <a:pt x="283603" y="100723"/>
                  </a:lnTo>
                  <a:lnTo>
                    <a:pt x="289941" y="131292"/>
                  </a:lnTo>
                  <a:lnTo>
                    <a:pt x="293141" y="134505"/>
                  </a:lnTo>
                  <a:lnTo>
                    <a:pt x="321221" y="134505"/>
                  </a:lnTo>
                  <a:lnTo>
                    <a:pt x="324421" y="131292"/>
                  </a:lnTo>
                  <a:lnTo>
                    <a:pt x="330758" y="100723"/>
                  </a:lnTo>
                  <a:lnTo>
                    <a:pt x="331317" y="99847"/>
                  </a:lnTo>
                  <a:lnTo>
                    <a:pt x="338467" y="92976"/>
                  </a:lnTo>
                  <a:lnTo>
                    <a:pt x="338645" y="92265"/>
                  </a:lnTo>
                  <a:lnTo>
                    <a:pt x="338645" y="54648"/>
                  </a:lnTo>
                  <a:close/>
                </a:path>
                <a:path w="478790" h="389254">
                  <a:moveTo>
                    <a:pt x="437540" y="177723"/>
                  </a:moveTo>
                  <a:lnTo>
                    <a:pt x="437235" y="170789"/>
                  </a:lnTo>
                  <a:lnTo>
                    <a:pt x="433654" y="164490"/>
                  </a:lnTo>
                  <a:lnTo>
                    <a:pt x="427583" y="159956"/>
                  </a:lnTo>
                  <a:lnTo>
                    <a:pt x="419849" y="157594"/>
                  </a:lnTo>
                  <a:lnTo>
                    <a:pt x="411302" y="157848"/>
                  </a:lnTo>
                  <a:lnTo>
                    <a:pt x="403555" y="160756"/>
                  </a:lnTo>
                  <a:lnTo>
                    <a:pt x="397967" y="165696"/>
                  </a:lnTo>
                  <a:lnTo>
                    <a:pt x="395071" y="171958"/>
                  </a:lnTo>
                  <a:lnTo>
                    <a:pt x="395376" y="178892"/>
                  </a:lnTo>
                  <a:lnTo>
                    <a:pt x="398970" y="185191"/>
                  </a:lnTo>
                  <a:lnTo>
                    <a:pt x="405041" y="189725"/>
                  </a:lnTo>
                  <a:lnTo>
                    <a:pt x="412775" y="192087"/>
                  </a:lnTo>
                  <a:lnTo>
                    <a:pt x="421335" y="191833"/>
                  </a:lnTo>
                  <a:lnTo>
                    <a:pt x="429082" y="188925"/>
                  </a:lnTo>
                  <a:lnTo>
                    <a:pt x="434644" y="183997"/>
                  </a:lnTo>
                  <a:lnTo>
                    <a:pt x="437540" y="177723"/>
                  </a:lnTo>
                  <a:close/>
                </a:path>
                <a:path w="478790" h="389254">
                  <a:moveTo>
                    <a:pt x="437540" y="20142"/>
                  </a:moveTo>
                  <a:lnTo>
                    <a:pt x="437235" y="13195"/>
                  </a:lnTo>
                  <a:lnTo>
                    <a:pt x="433654" y="6896"/>
                  </a:lnTo>
                  <a:lnTo>
                    <a:pt x="427583" y="2362"/>
                  </a:lnTo>
                  <a:lnTo>
                    <a:pt x="419849" y="0"/>
                  </a:lnTo>
                  <a:lnTo>
                    <a:pt x="411302" y="254"/>
                  </a:lnTo>
                  <a:lnTo>
                    <a:pt x="403555" y="3162"/>
                  </a:lnTo>
                  <a:lnTo>
                    <a:pt x="397967" y="8102"/>
                  </a:lnTo>
                  <a:lnTo>
                    <a:pt x="395071" y="14363"/>
                  </a:lnTo>
                  <a:lnTo>
                    <a:pt x="395376" y="21297"/>
                  </a:lnTo>
                  <a:lnTo>
                    <a:pt x="398970" y="27597"/>
                  </a:lnTo>
                  <a:lnTo>
                    <a:pt x="405041" y="32131"/>
                  </a:lnTo>
                  <a:lnTo>
                    <a:pt x="412775" y="34480"/>
                  </a:lnTo>
                  <a:lnTo>
                    <a:pt x="421335" y="34239"/>
                  </a:lnTo>
                  <a:lnTo>
                    <a:pt x="429082" y="31330"/>
                  </a:lnTo>
                  <a:lnTo>
                    <a:pt x="434644" y="26403"/>
                  </a:lnTo>
                  <a:lnTo>
                    <a:pt x="437540" y="20142"/>
                  </a:lnTo>
                  <a:close/>
                </a:path>
                <a:path w="478790" h="389254">
                  <a:moveTo>
                    <a:pt x="447751" y="212242"/>
                  </a:moveTo>
                  <a:lnTo>
                    <a:pt x="440499" y="207746"/>
                  </a:lnTo>
                  <a:lnTo>
                    <a:pt x="401142" y="207746"/>
                  </a:lnTo>
                  <a:lnTo>
                    <a:pt x="392137" y="207746"/>
                  </a:lnTo>
                  <a:lnTo>
                    <a:pt x="384860" y="212242"/>
                  </a:lnTo>
                  <a:lnTo>
                    <a:pt x="384860" y="249859"/>
                  </a:lnTo>
                  <a:lnTo>
                    <a:pt x="385013" y="250571"/>
                  </a:lnTo>
                  <a:lnTo>
                    <a:pt x="392214" y="257441"/>
                  </a:lnTo>
                  <a:lnTo>
                    <a:pt x="392734" y="258318"/>
                  </a:lnTo>
                  <a:lnTo>
                    <a:pt x="399059" y="288874"/>
                  </a:lnTo>
                  <a:lnTo>
                    <a:pt x="402297" y="292087"/>
                  </a:lnTo>
                  <a:lnTo>
                    <a:pt x="430339" y="292087"/>
                  </a:lnTo>
                  <a:lnTo>
                    <a:pt x="433539" y="288874"/>
                  </a:lnTo>
                  <a:lnTo>
                    <a:pt x="439902" y="258318"/>
                  </a:lnTo>
                  <a:lnTo>
                    <a:pt x="440436" y="257441"/>
                  </a:lnTo>
                  <a:lnTo>
                    <a:pt x="447586" y="250571"/>
                  </a:lnTo>
                  <a:lnTo>
                    <a:pt x="447751" y="249859"/>
                  </a:lnTo>
                  <a:lnTo>
                    <a:pt x="447751" y="212242"/>
                  </a:lnTo>
                  <a:close/>
                </a:path>
                <a:path w="478790" h="389254">
                  <a:moveTo>
                    <a:pt x="447751" y="54648"/>
                  </a:moveTo>
                  <a:lnTo>
                    <a:pt x="440499" y="50152"/>
                  </a:lnTo>
                  <a:lnTo>
                    <a:pt x="401142" y="50152"/>
                  </a:lnTo>
                  <a:lnTo>
                    <a:pt x="392137" y="50152"/>
                  </a:lnTo>
                  <a:lnTo>
                    <a:pt x="384860" y="54648"/>
                  </a:lnTo>
                  <a:lnTo>
                    <a:pt x="384860" y="92265"/>
                  </a:lnTo>
                  <a:lnTo>
                    <a:pt x="385013" y="92976"/>
                  </a:lnTo>
                  <a:lnTo>
                    <a:pt x="392214" y="99847"/>
                  </a:lnTo>
                  <a:lnTo>
                    <a:pt x="392734" y="100723"/>
                  </a:lnTo>
                  <a:lnTo>
                    <a:pt x="399059" y="131292"/>
                  </a:lnTo>
                  <a:lnTo>
                    <a:pt x="402297" y="134505"/>
                  </a:lnTo>
                  <a:lnTo>
                    <a:pt x="430339" y="134505"/>
                  </a:lnTo>
                  <a:lnTo>
                    <a:pt x="433539" y="131292"/>
                  </a:lnTo>
                  <a:lnTo>
                    <a:pt x="439902" y="100723"/>
                  </a:lnTo>
                  <a:lnTo>
                    <a:pt x="440436" y="99847"/>
                  </a:lnTo>
                  <a:lnTo>
                    <a:pt x="447586" y="92976"/>
                  </a:lnTo>
                  <a:lnTo>
                    <a:pt x="447751" y="92265"/>
                  </a:lnTo>
                  <a:lnTo>
                    <a:pt x="447751" y="54648"/>
                  </a:lnTo>
                  <a:close/>
                </a:path>
                <a:path w="478790" h="389254">
                  <a:moveTo>
                    <a:pt x="478459" y="364617"/>
                  </a:moveTo>
                  <a:lnTo>
                    <a:pt x="476986" y="355930"/>
                  </a:lnTo>
                  <a:lnTo>
                    <a:pt x="471398" y="348310"/>
                  </a:lnTo>
                  <a:lnTo>
                    <a:pt x="462102" y="342734"/>
                  </a:lnTo>
                  <a:lnTo>
                    <a:pt x="442544" y="335203"/>
                  </a:lnTo>
                  <a:lnTo>
                    <a:pt x="336321" y="294259"/>
                  </a:lnTo>
                  <a:lnTo>
                    <a:pt x="343230" y="247929"/>
                  </a:lnTo>
                  <a:lnTo>
                    <a:pt x="329628" y="203441"/>
                  </a:lnTo>
                  <a:lnTo>
                    <a:pt x="312343" y="182854"/>
                  </a:lnTo>
                  <a:lnTo>
                    <a:pt x="312343" y="262851"/>
                  </a:lnTo>
                  <a:lnTo>
                    <a:pt x="297726" y="304901"/>
                  </a:lnTo>
                  <a:lnTo>
                    <a:pt x="263182" y="339267"/>
                  </a:lnTo>
                  <a:lnTo>
                    <a:pt x="215938" y="360006"/>
                  </a:lnTo>
                  <a:lnTo>
                    <a:pt x="162102" y="365531"/>
                  </a:lnTo>
                  <a:lnTo>
                    <a:pt x="107810" y="354253"/>
                  </a:lnTo>
                  <a:lnTo>
                    <a:pt x="63436" y="327533"/>
                  </a:lnTo>
                  <a:lnTo>
                    <a:pt x="36677" y="290982"/>
                  </a:lnTo>
                  <a:lnTo>
                    <a:pt x="29591" y="249326"/>
                  </a:lnTo>
                  <a:lnTo>
                    <a:pt x="44208" y="207289"/>
                  </a:lnTo>
                  <a:lnTo>
                    <a:pt x="67475" y="181267"/>
                  </a:lnTo>
                  <a:lnTo>
                    <a:pt x="98196" y="162064"/>
                  </a:lnTo>
                  <a:lnTo>
                    <a:pt x="134099" y="150253"/>
                  </a:lnTo>
                  <a:lnTo>
                    <a:pt x="172897" y="146431"/>
                  </a:lnTo>
                  <a:lnTo>
                    <a:pt x="188379" y="147243"/>
                  </a:lnTo>
                  <a:lnTo>
                    <a:pt x="234086" y="157924"/>
                  </a:lnTo>
                  <a:lnTo>
                    <a:pt x="278472" y="184632"/>
                  </a:lnTo>
                  <a:lnTo>
                    <a:pt x="305231" y="221183"/>
                  </a:lnTo>
                  <a:lnTo>
                    <a:pt x="312343" y="262851"/>
                  </a:lnTo>
                  <a:lnTo>
                    <a:pt x="312343" y="182854"/>
                  </a:lnTo>
                  <a:lnTo>
                    <a:pt x="297268" y="164896"/>
                  </a:lnTo>
                  <a:lnTo>
                    <a:pt x="265239" y="146431"/>
                  </a:lnTo>
                  <a:lnTo>
                    <a:pt x="247916" y="136436"/>
                  </a:lnTo>
                  <a:lnTo>
                    <a:pt x="229666" y="130390"/>
                  </a:lnTo>
                  <a:lnTo>
                    <a:pt x="211035" y="126060"/>
                  </a:lnTo>
                  <a:lnTo>
                    <a:pt x="192201" y="123431"/>
                  </a:lnTo>
                  <a:lnTo>
                    <a:pt x="173329" y="122453"/>
                  </a:lnTo>
                  <a:lnTo>
                    <a:pt x="126022" y="127088"/>
                  </a:lnTo>
                  <a:lnTo>
                    <a:pt x="82270" y="141465"/>
                  </a:lnTo>
                  <a:lnTo>
                    <a:pt x="44792" y="164896"/>
                  </a:lnTo>
                  <a:lnTo>
                    <a:pt x="16459" y="196583"/>
                  </a:lnTo>
                  <a:lnTo>
                    <a:pt x="0" y="237439"/>
                  </a:lnTo>
                  <a:lnTo>
                    <a:pt x="812" y="278726"/>
                  </a:lnTo>
                  <a:lnTo>
                    <a:pt x="17602" y="317500"/>
                  </a:lnTo>
                  <a:lnTo>
                    <a:pt x="49085" y="350824"/>
                  </a:lnTo>
                  <a:lnTo>
                    <a:pt x="93980" y="375729"/>
                  </a:lnTo>
                  <a:lnTo>
                    <a:pt x="141058" y="387731"/>
                  </a:lnTo>
                  <a:lnTo>
                    <a:pt x="188912" y="388975"/>
                  </a:lnTo>
                  <a:lnTo>
                    <a:pt x="234823" y="380149"/>
                  </a:lnTo>
                  <a:lnTo>
                    <a:pt x="268046" y="365531"/>
                  </a:lnTo>
                  <a:lnTo>
                    <a:pt x="276072" y="361988"/>
                  </a:lnTo>
                  <a:lnTo>
                    <a:pt x="309930" y="335203"/>
                  </a:lnTo>
                  <a:lnTo>
                    <a:pt x="435787" y="383705"/>
                  </a:lnTo>
                  <a:lnTo>
                    <a:pt x="447128" y="386067"/>
                  </a:lnTo>
                  <a:lnTo>
                    <a:pt x="458355" y="384924"/>
                  </a:lnTo>
                  <a:lnTo>
                    <a:pt x="468198" y="380593"/>
                  </a:lnTo>
                  <a:lnTo>
                    <a:pt x="475399" y="373405"/>
                  </a:lnTo>
                  <a:lnTo>
                    <a:pt x="478459" y="364617"/>
                  </a:lnTo>
                  <a:close/>
                </a:path>
              </a:pathLst>
            </a:custGeom>
            <a:solidFill>
              <a:srgbClr val="FFFF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270" y="3096715"/>
              <a:ext cx="78341" cy="16539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883" y="3096715"/>
              <a:ext cx="78362" cy="165390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270916" y="3534346"/>
            <a:ext cx="561975" cy="501015"/>
            <a:chOff x="270916" y="3534346"/>
            <a:chExt cx="561975" cy="501015"/>
          </a:xfrm>
        </p:grpSpPr>
        <p:sp>
          <p:nvSpPr>
            <p:cNvPr id="19" name="object 19" descr=""/>
            <p:cNvSpPr/>
            <p:nvPr/>
          </p:nvSpPr>
          <p:spPr>
            <a:xfrm>
              <a:off x="270916" y="3534346"/>
              <a:ext cx="561975" cy="501015"/>
            </a:xfrm>
            <a:custGeom>
              <a:avLst/>
              <a:gdLst/>
              <a:ahLst/>
              <a:cxnLst/>
              <a:rect l="l" t="t" r="r" b="b"/>
              <a:pathLst>
                <a:path w="561975" h="501014">
                  <a:moveTo>
                    <a:pt x="561898" y="0"/>
                  </a:moveTo>
                  <a:lnTo>
                    <a:pt x="0" y="0"/>
                  </a:lnTo>
                  <a:lnTo>
                    <a:pt x="0" y="500570"/>
                  </a:lnTo>
                  <a:lnTo>
                    <a:pt x="561898" y="500570"/>
                  </a:lnTo>
                  <a:lnTo>
                    <a:pt x="56189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70837" y="3593801"/>
              <a:ext cx="336550" cy="401955"/>
            </a:xfrm>
            <a:custGeom>
              <a:avLst/>
              <a:gdLst/>
              <a:ahLst/>
              <a:cxnLst/>
              <a:rect l="l" t="t" r="r" b="b"/>
              <a:pathLst>
                <a:path w="336550" h="401954">
                  <a:moveTo>
                    <a:pt x="32182" y="264130"/>
                  </a:moveTo>
                  <a:lnTo>
                    <a:pt x="452" y="286773"/>
                  </a:lnTo>
                  <a:lnTo>
                    <a:pt x="227" y="289832"/>
                  </a:lnTo>
                  <a:lnTo>
                    <a:pt x="101" y="291541"/>
                  </a:lnTo>
                  <a:lnTo>
                    <a:pt x="54087" y="397466"/>
                  </a:lnTo>
                  <a:lnTo>
                    <a:pt x="67810" y="401890"/>
                  </a:lnTo>
                  <a:lnTo>
                    <a:pt x="70337" y="401187"/>
                  </a:lnTo>
                  <a:lnTo>
                    <a:pt x="89711" y="389482"/>
                  </a:lnTo>
                  <a:lnTo>
                    <a:pt x="90159" y="389068"/>
                  </a:lnTo>
                  <a:lnTo>
                    <a:pt x="65734" y="389068"/>
                  </a:lnTo>
                  <a:lnTo>
                    <a:pt x="64873" y="388932"/>
                  </a:lnTo>
                  <a:lnTo>
                    <a:pt x="63999" y="388675"/>
                  </a:lnTo>
                  <a:lnTo>
                    <a:pt x="63188" y="388315"/>
                  </a:lnTo>
                  <a:lnTo>
                    <a:pt x="11649" y="291122"/>
                  </a:lnTo>
                  <a:lnTo>
                    <a:pt x="12151" y="289196"/>
                  </a:lnTo>
                  <a:lnTo>
                    <a:pt x="31078" y="277764"/>
                  </a:lnTo>
                  <a:lnTo>
                    <a:pt x="47753" y="277764"/>
                  </a:lnTo>
                  <a:lnTo>
                    <a:pt x="43262" y="269297"/>
                  </a:lnTo>
                  <a:lnTo>
                    <a:pt x="43159" y="269102"/>
                  </a:lnTo>
                  <a:lnTo>
                    <a:pt x="39935" y="266419"/>
                  </a:lnTo>
                  <a:lnTo>
                    <a:pt x="32182" y="264130"/>
                  </a:lnTo>
                  <a:close/>
                </a:path>
                <a:path w="336550" h="401954">
                  <a:moveTo>
                    <a:pt x="47753" y="277764"/>
                  </a:moveTo>
                  <a:lnTo>
                    <a:pt x="32811" y="277764"/>
                  </a:lnTo>
                  <a:lnTo>
                    <a:pt x="33246" y="277899"/>
                  </a:lnTo>
                  <a:lnTo>
                    <a:pt x="34053" y="278257"/>
                  </a:lnTo>
                  <a:lnTo>
                    <a:pt x="85596" y="375445"/>
                  </a:lnTo>
                  <a:lnTo>
                    <a:pt x="85095" y="377375"/>
                  </a:lnTo>
                  <a:lnTo>
                    <a:pt x="65734" y="389068"/>
                  </a:lnTo>
                  <a:lnTo>
                    <a:pt x="90159" y="389068"/>
                  </a:lnTo>
                  <a:lnTo>
                    <a:pt x="94221" y="385307"/>
                  </a:lnTo>
                  <a:lnTo>
                    <a:pt x="96794" y="379796"/>
                  </a:lnTo>
                  <a:lnTo>
                    <a:pt x="96912" y="378199"/>
                  </a:lnTo>
                  <a:lnTo>
                    <a:pt x="97024" y="376686"/>
                  </a:lnTo>
                  <a:lnTo>
                    <a:pt x="97115" y="375445"/>
                  </a:lnTo>
                  <a:lnTo>
                    <a:pt x="97164" y="374790"/>
                  </a:lnTo>
                  <a:lnTo>
                    <a:pt x="97247" y="373657"/>
                  </a:lnTo>
                  <a:lnTo>
                    <a:pt x="95397" y="367601"/>
                  </a:lnTo>
                  <a:lnTo>
                    <a:pt x="90540" y="358444"/>
                  </a:lnTo>
                  <a:lnTo>
                    <a:pt x="100063" y="352579"/>
                  </a:lnTo>
                  <a:lnTo>
                    <a:pt x="147001" y="352579"/>
                  </a:lnTo>
                  <a:lnTo>
                    <a:pt x="128051" y="347160"/>
                  </a:lnTo>
                  <a:lnTo>
                    <a:pt x="84557" y="347160"/>
                  </a:lnTo>
                  <a:lnTo>
                    <a:pt x="55059" y="291541"/>
                  </a:lnTo>
                  <a:lnTo>
                    <a:pt x="73324" y="280257"/>
                  </a:lnTo>
                  <a:lnTo>
                    <a:pt x="49076" y="280257"/>
                  </a:lnTo>
                  <a:lnTo>
                    <a:pt x="47825" y="277899"/>
                  </a:lnTo>
                  <a:lnTo>
                    <a:pt x="47753" y="277764"/>
                  </a:lnTo>
                  <a:close/>
                </a:path>
                <a:path w="336550" h="401954">
                  <a:moveTo>
                    <a:pt x="147001" y="352579"/>
                  </a:moveTo>
                  <a:lnTo>
                    <a:pt x="100063" y="352579"/>
                  </a:lnTo>
                  <a:lnTo>
                    <a:pt x="182202" y="376066"/>
                  </a:lnTo>
                  <a:lnTo>
                    <a:pt x="186545" y="376686"/>
                  </a:lnTo>
                  <a:lnTo>
                    <a:pt x="190803" y="376686"/>
                  </a:lnTo>
                  <a:lnTo>
                    <a:pt x="197232" y="376211"/>
                  </a:lnTo>
                  <a:lnTo>
                    <a:pt x="203501" y="374790"/>
                  </a:lnTo>
                  <a:lnTo>
                    <a:pt x="209580" y="372429"/>
                  </a:lnTo>
                  <a:lnTo>
                    <a:pt x="215429" y="369135"/>
                  </a:lnTo>
                  <a:lnTo>
                    <a:pt x="223786" y="363643"/>
                  </a:lnTo>
                  <a:lnTo>
                    <a:pt x="188385" y="363643"/>
                  </a:lnTo>
                  <a:lnTo>
                    <a:pt x="180980" y="362294"/>
                  </a:lnTo>
                  <a:lnTo>
                    <a:pt x="147001" y="352579"/>
                  </a:lnTo>
                  <a:close/>
                </a:path>
                <a:path w="336550" h="401954">
                  <a:moveTo>
                    <a:pt x="333271" y="261494"/>
                  </a:moveTo>
                  <a:lnTo>
                    <a:pt x="309530" y="261494"/>
                  </a:lnTo>
                  <a:lnTo>
                    <a:pt x="317378" y="262485"/>
                  </a:lnTo>
                  <a:lnTo>
                    <a:pt x="322514" y="267142"/>
                  </a:lnTo>
                  <a:lnTo>
                    <a:pt x="325844" y="273075"/>
                  </a:lnTo>
                  <a:lnTo>
                    <a:pt x="324394" y="282305"/>
                  </a:lnTo>
                  <a:lnTo>
                    <a:pt x="209060" y="358095"/>
                  </a:lnTo>
                  <a:lnTo>
                    <a:pt x="202449" y="361540"/>
                  </a:lnTo>
                  <a:lnTo>
                    <a:pt x="195549" y="363391"/>
                  </a:lnTo>
                  <a:lnTo>
                    <a:pt x="188385" y="363643"/>
                  </a:lnTo>
                  <a:lnTo>
                    <a:pt x="223786" y="363643"/>
                  </a:lnTo>
                  <a:lnTo>
                    <a:pt x="325811" y="296599"/>
                  </a:lnTo>
                  <a:lnTo>
                    <a:pt x="326702" y="295730"/>
                  </a:lnTo>
                  <a:lnTo>
                    <a:pt x="332254" y="289832"/>
                  </a:lnTo>
                  <a:lnTo>
                    <a:pt x="332375" y="289703"/>
                  </a:lnTo>
                  <a:lnTo>
                    <a:pt x="332588" y="289197"/>
                  </a:lnTo>
                  <a:lnTo>
                    <a:pt x="335889" y="280428"/>
                  </a:lnTo>
                  <a:lnTo>
                    <a:pt x="335991" y="276537"/>
                  </a:lnTo>
                  <a:lnTo>
                    <a:pt x="336082" y="273075"/>
                  </a:lnTo>
                  <a:lnTo>
                    <a:pt x="336156" y="270216"/>
                  </a:lnTo>
                  <a:lnTo>
                    <a:pt x="333271" y="261494"/>
                  </a:lnTo>
                  <a:close/>
                </a:path>
                <a:path w="336550" h="401954">
                  <a:moveTo>
                    <a:pt x="99221" y="338917"/>
                  </a:moveTo>
                  <a:lnTo>
                    <a:pt x="97562" y="339149"/>
                  </a:lnTo>
                  <a:lnTo>
                    <a:pt x="84557" y="347160"/>
                  </a:lnTo>
                  <a:lnTo>
                    <a:pt x="128051" y="347160"/>
                  </a:lnTo>
                  <a:lnTo>
                    <a:pt x="99221" y="338917"/>
                  </a:lnTo>
                  <a:close/>
                </a:path>
                <a:path w="336550" h="401954">
                  <a:moveTo>
                    <a:pt x="146612" y="287778"/>
                  </a:moveTo>
                  <a:lnTo>
                    <a:pt x="143276" y="289832"/>
                  </a:lnTo>
                  <a:lnTo>
                    <a:pt x="141577" y="296599"/>
                  </a:lnTo>
                  <a:lnTo>
                    <a:pt x="141650" y="296947"/>
                  </a:lnTo>
                  <a:lnTo>
                    <a:pt x="143465" y="300298"/>
                  </a:lnTo>
                  <a:lnTo>
                    <a:pt x="151476" y="302595"/>
                  </a:lnTo>
                  <a:lnTo>
                    <a:pt x="166682" y="307217"/>
                  </a:lnTo>
                  <a:lnTo>
                    <a:pt x="203579" y="314824"/>
                  </a:lnTo>
                  <a:lnTo>
                    <a:pt x="211532" y="314103"/>
                  </a:lnTo>
                  <a:lnTo>
                    <a:pt x="219111" y="311909"/>
                  </a:lnTo>
                  <a:lnTo>
                    <a:pt x="226370" y="308230"/>
                  </a:lnTo>
                  <a:lnTo>
                    <a:pt x="238698" y="300568"/>
                  </a:lnTo>
                  <a:lnTo>
                    <a:pt x="194567" y="300568"/>
                  </a:lnTo>
                  <a:lnTo>
                    <a:pt x="189546" y="299953"/>
                  </a:lnTo>
                  <a:lnTo>
                    <a:pt x="182912" y="298372"/>
                  </a:lnTo>
                  <a:lnTo>
                    <a:pt x="176353" y="296599"/>
                  </a:lnTo>
                  <a:lnTo>
                    <a:pt x="169782" y="294681"/>
                  </a:lnTo>
                  <a:lnTo>
                    <a:pt x="154400" y="290007"/>
                  </a:lnTo>
                  <a:lnTo>
                    <a:pt x="146612" y="287778"/>
                  </a:lnTo>
                  <a:close/>
                </a:path>
                <a:path w="336550" h="401954">
                  <a:moveTo>
                    <a:pt x="31658" y="289703"/>
                  </a:moveTo>
                  <a:lnTo>
                    <a:pt x="24986" y="290744"/>
                  </a:lnTo>
                  <a:lnTo>
                    <a:pt x="22678" y="294055"/>
                  </a:lnTo>
                  <a:lnTo>
                    <a:pt x="23270" y="298372"/>
                  </a:lnTo>
                  <a:lnTo>
                    <a:pt x="23334" y="298838"/>
                  </a:lnTo>
                  <a:lnTo>
                    <a:pt x="23435" y="299575"/>
                  </a:lnTo>
                  <a:lnTo>
                    <a:pt x="23534" y="300298"/>
                  </a:lnTo>
                  <a:lnTo>
                    <a:pt x="23653" y="301169"/>
                  </a:lnTo>
                  <a:lnTo>
                    <a:pt x="26753" y="303636"/>
                  </a:lnTo>
                  <a:lnTo>
                    <a:pt x="33424" y="302595"/>
                  </a:lnTo>
                  <a:lnTo>
                    <a:pt x="35733" y="299291"/>
                  </a:lnTo>
                  <a:lnTo>
                    <a:pt x="34859" y="292911"/>
                  </a:lnTo>
                  <a:lnTo>
                    <a:pt x="34757" y="292169"/>
                  </a:lnTo>
                  <a:lnTo>
                    <a:pt x="31658" y="289703"/>
                  </a:lnTo>
                  <a:close/>
                </a:path>
                <a:path w="336550" h="401954">
                  <a:moveTo>
                    <a:pt x="165213" y="254993"/>
                  </a:moveTo>
                  <a:lnTo>
                    <a:pt x="123684" y="254993"/>
                  </a:lnTo>
                  <a:lnTo>
                    <a:pt x="132056" y="256345"/>
                  </a:lnTo>
                  <a:lnTo>
                    <a:pt x="135747" y="257622"/>
                  </a:lnTo>
                  <a:lnTo>
                    <a:pt x="156188" y="265451"/>
                  </a:lnTo>
                  <a:lnTo>
                    <a:pt x="168456" y="269804"/>
                  </a:lnTo>
                  <a:lnTo>
                    <a:pt x="181498" y="273803"/>
                  </a:lnTo>
                  <a:lnTo>
                    <a:pt x="193016" y="276537"/>
                  </a:lnTo>
                  <a:lnTo>
                    <a:pt x="195234" y="277088"/>
                  </a:lnTo>
                  <a:lnTo>
                    <a:pt x="201063" y="279284"/>
                  </a:lnTo>
                  <a:lnTo>
                    <a:pt x="204419" y="285467"/>
                  </a:lnTo>
                  <a:lnTo>
                    <a:pt x="201175" y="298372"/>
                  </a:lnTo>
                  <a:lnTo>
                    <a:pt x="201058" y="298838"/>
                  </a:lnTo>
                  <a:lnTo>
                    <a:pt x="200945" y="299291"/>
                  </a:lnTo>
                  <a:lnTo>
                    <a:pt x="200873" y="299575"/>
                  </a:lnTo>
                  <a:lnTo>
                    <a:pt x="194567" y="300568"/>
                  </a:lnTo>
                  <a:lnTo>
                    <a:pt x="212567" y="300568"/>
                  </a:lnTo>
                  <a:lnTo>
                    <a:pt x="214741" y="292912"/>
                  </a:lnTo>
                  <a:lnTo>
                    <a:pt x="214866" y="290744"/>
                  </a:lnTo>
                  <a:lnTo>
                    <a:pt x="214955" y="289196"/>
                  </a:lnTo>
                  <a:lnTo>
                    <a:pt x="215037" y="287778"/>
                  </a:lnTo>
                  <a:lnTo>
                    <a:pt x="215095" y="286773"/>
                  </a:lnTo>
                  <a:lnTo>
                    <a:pt x="215170" y="285467"/>
                  </a:lnTo>
                  <a:lnTo>
                    <a:pt x="212343" y="276537"/>
                  </a:lnTo>
                  <a:lnTo>
                    <a:pt x="206608" y="269297"/>
                  </a:lnTo>
                  <a:lnTo>
                    <a:pt x="198617" y="264656"/>
                  </a:lnTo>
                  <a:lnTo>
                    <a:pt x="198999" y="264656"/>
                  </a:lnTo>
                  <a:lnTo>
                    <a:pt x="184653" y="261280"/>
                  </a:lnTo>
                  <a:lnTo>
                    <a:pt x="172023" y="257410"/>
                  </a:lnTo>
                  <a:lnTo>
                    <a:pt x="165213" y="254993"/>
                  </a:lnTo>
                  <a:close/>
                </a:path>
                <a:path w="336550" h="401954">
                  <a:moveTo>
                    <a:pt x="318995" y="249457"/>
                  </a:moveTo>
                  <a:lnTo>
                    <a:pt x="303361" y="249457"/>
                  </a:lnTo>
                  <a:lnTo>
                    <a:pt x="281188" y="259156"/>
                  </a:lnTo>
                  <a:lnTo>
                    <a:pt x="217747" y="298588"/>
                  </a:lnTo>
                  <a:lnTo>
                    <a:pt x="215201" y="299764"/>
                  </a:lnTo>
                  <a:lnTo>
                    <a:pt x="212567" y="300568"/>
                  </a:lnTo>
                  <a:lnTo>
                    <a:pt x="238698" y="300568"/>
                  </a:lnTo>
                  <a:lnTo>
                    <a:pt x="287304" y="270359"/>
                  </a:lnTo>
                  <a:lnTo>
                    <a:pt x="299372" y="264130"/>
                  </a:lnTo>
                  <a:lnTo>
                    <a:pt x="309530" y="261494"/>
                  </a:lnTo>
                  <a:lnTo>
                    <a:pt x="333271" y="261494"/>
                  </a:lnTo>
                  <a:lnTo>
                    <a:pt x="332936" y="260480"/>
                  </a:lnTo>
                  <a:lnTo>
                    <a:pt x="328406" y="254750"/>
                  </a:lnTo>
                  <a:lnTo>
                    <a:pt x="318995" y="249457"/>
                  </a:lnTo>
                  <a:close/>
                </a:path>
                <a:path w="336550" h="401954">
                  <a:moveTo>
                    <a:pt x="124228" y="242011"/>
                  </a:moveTo>
                  <a:lnTo>
                    <a:pt x="113322" y="243504"/>
                  </a:lnTo>
                  <a:lnTo>
                    <a:pt x="103163" y="247401"/>
                  </a:lnTo>
                  <a:lnTo>
                    <a:pt x="93827" y="252608"/>
                  </a:lnTo>
                  <a:lnTo>
                    <a:pt x="49076" y="280257"/>
                  </a:lnTo>
                  <a:lnTo>
                    <a:pt x="73324" y="280257"/>
                  </a:lnTo>
                  <a:lnTo>
                    <a:pt x="99911" y="263831"/>
                  </a:lnTo>
                  <a:lnTo>
                    <a:pt x="107578" y="259497"/>
                  </a:lnTo>
                  <a:lnTo>
                    <a:pt x="115396" y="256345"/>
                  </a:lnTo>
                  <a:lnTo>
                    <a:pt x="115217" y="256345"/>
                  </a:lnTo>
                  <a:lnTo>
                    <a:pt x="123684" y="254993"/>
                  </a:lnTo>
                  <a:lnTo>
                    <a:pt x="165213" y="254993"/>
                  </a:lnTo>
                  <a:lnTo>
                    <a:pt x="160066" y="253166"/>
                  </a:lnTo>
                  <a:lnTo>
                    <a:pt x="139692" y="245358"/>
                  </a:lnTo>
                  <a:lnTo>
                    <a:pt x="135804" y="244014"/>
                  </a:lnTo>
                  <a:lnTo>
                    <a:pt x="124228" y="242011"/>
                  </a:lnTo>
                  <a:close/>
                </a:path>
                <a:path w="336550" h="401954">
                  <a:moveTo>
                    <a:pt x="170737" y="215344"/>
                  </a:moveTo>
                  <a:lnTo>
                    <a:pt x="156686" y="215344"/>
                  </a:lnTo>
                  <a:lnTo>
                    <a:pt x="170431" y="240588"/>
                  </a:lnTo>
                  <a:lnTo>
                    <a:pt x="172438" y="241811"/>
                  </a:lnTo>
                  <a:lnTo>
                    <a:pt x="176969" y="241811"/>
                  </a:lnTo>
                  <a:lnTo>
                    <a:pt x="179143" y="240257"/>
                  </a:lnTo>
                  <a:lnTo>
                    <a:pt x="187398" y="221338"/>
                  </a:lnTo>
                  <a:lnTo>
                    <a:pt x="174002" y="221338"/>
                  </a:lnTo>
                  <a:lnTo>
                    <a:pt x="170737" y="215344"/>
                  </a:lnTo>
                  <a:close/>
                </a:path>
                <a:path w="336550" h="401954">
                  <a:moveTo>
                    <a:pt x="249382" y="184614"/>
                  </a:moveTo>
                  <a:lnTo>
                    <a:pt x="212352" y="184614"/>
                  </a:lnTo>
                  <a:lnTo>
                    <a:pt x="223135" y="188169"/>
                  </a:lnTo>
                  <a:lnTo>
                    <a:pt x="240204" y="230459"/>
                  </a:lnTo>
                  <a:lnTo>
                    <a:pt x="242180" y="231959"/>
                  </a:lnTo>
                  <a:lnTo>
                    <a:pt x="244608" y="232155"/>
                  </a:lnTo>
                  <a:lnTo>
                    <a:pt x="246979" y="232155"/>
                  </a:lnTo>
                  <a:lnTo>
                    <a:pt x="248936" y="231007"/>
                  </a:lnTo>
                  <a:lnTo>
                    <a:pt x="260162" y="211703"/>
                  </a:lnTo>
                  <a:lnTo>
                    <a:pt x="245865" y="211703"/>
                  </a:lnTo>
                  <a:lnTo>
                    <a:pt x="237064" y="189898"/>
                  </a:lnTo>
                  <a:lnTo>
                    <a:pt x="243434" y="188756"/>
                  </a:lnTo>
                  <a:lnTo>
                    <a:pt x="249233" y="184858"/>
                  </a:lnTo>
                  <a:lnTo>
                    <a:pt x="249382" y="184614"/>
                  </a:lnTo>
                  <a:close/>
                </a:path>
                <a:path w="336550" h="401954">
                  <a:moveTo>
                    <a:pt x="173382" y="165364"/>
                  </a:moveTo>
                  <a:lnTo>
                    <a:pt x="158566" y="165364"/>
                  </a:lnTo>
                  <a:lnTo>
                    <a:pt x="159997" y="167067"/>
                  </a:lnTo>
                  <a:lnTo>
                    <a:pt x="167076" y="178743"/>
                  </a:lnTo>
                  <a:lnTo>
                    <a:pt x="171584" y="186094"/>
                  </a:lnTo>
                  <a:lnTo>
                    <a:pt x="179036" y="190263"/>
                  </a:lnTo>
                  <a:lnTo>
                    <a:pt x="187553" y="190263"/>
                  </a:lnTo>
                  <a:lnTo>
                    <a:pt x="174002" y="221338"/>
                  </a:lnTo>
                  <a:lnTo>
                    <a:pt x="187398" y="221338"/>
                  </a:lnTo>
                  <a:lnTo>
                    <a:pt x="202513" y="186696"/>
                  </a:lnTo>
                  <a:lnTo>
                    <a:pt x="202070" y="186479"/>
                  </a:lnTo>
                  <a:lnTo>
                    <a:pt x="205907" y="185236"/>
                  </a:lnTo>
                  <a:lnTo>
                    <a:pt x="208173" y="184614"/>
                  </a:lnTo>
                  <a:lnTo>
                    <a:pt x="249382" y="184614"/>
                  </a:lnTo>
                  <a:lnTo>
                    <a:pt x="253190" y="178378"/>
                  </a:lnTo>
                  <a:lnTo>
                    <a:pt x="185298" y="178378"/>
                  </a:lnTo>
                  <a:lnTo>
                    <a:pt x="180144" y="176378"/>
                  </a:lnTo>
                  <a:lnTo>
                    <a:pt x="174462" y="167067"/>
                  </a:lnTo>
                  <a:lnTo>
                    <a:pt x="173382" y="165364"/>
                  </a:lnTo>
                  <a:close/>
                </a:path>
                <a:path w="336550" h="401954">
                  <a:moveTo>
                    <a:pt x="210031" y="0"/>
                  </a:moveTo>
                  <a:lnTo>
                    <a:pt x="202623" y="1278"/>
                  </a:lnTo>
                  <a:lnTo>
                    <a:pt x="195764" y="5113"/>
                  </a:lnTo>
                  <a:lnTo>
                    <a:pt x="184234" y="14424"/>
                  </a:lnTo>
                  <a:lnTo>
                    <a:pt x="179865" y="16120"/>
                  </a:lnTo>
                  <a:lnTo>
                    <a:pt x="143573" y="36471"/>
                  </a:lnTo>
                  <a:lnTo>
                    <a:pt x="140344" y="51512"/>
                  </a:lnTo>
                  <a:lnTo>
                    <a:pt x="138020" y="55802"/>
                  </a:lnTo>
                  <a:lnTo>
                    <a:pt x="127428" y="66309"/>
                  </a:lnTo>
                  <a:lnTo>
                    <a:pt x="122697" y="72850"/>
                  </a:lnTo>
                  <a:lnTo>
                    <a:pt x="120231" y="80412"/>
                  </a:lnTo>
                  <a:lnTo>
                    <a:pt x="120124" y="88418"/>
                  </a:lnTo>
                  <a:lnTo>
                    <a:pt x="122470" y="96289"/>
                  </a:lnTo>
                  <a:lnTo>
                    <a:pt x="129062" y="110033"/>
                  </a:lnTo>
                  <a:lnTo>
                    <a:pt x="129865" y="114911"/>
                  </a:lnTo>
                  <a:lnTo>
                    <a:pt x="128074" y="130222"/>
                  </a:lnTo>
                  <a:lnTo>
                    <a:pt x="128342" y="137138"/>
                  </a:lnTo>
                  <a:lnTo>
                    <a:pt x="128394" y="138479"/>
                  </a:lnTo>
                  <a:lnTo>
                    <a:pt x="131061" y="145965"/>
                  </a:lnTo>
                  <a:lnTo>
                    <a:pt x="135800" y="152172"/>
                  </a:lnTo>
                  <a:lnTo>
                    <a:pt x="142338" y="156594"/>
                  </a:lnTo>
                  <a:lnTo>
                    <a:pt x="148051" y="159176"/>
                  </a:lnTo>
                  <a:lnTo>
                    <a:pt x="147865" y="159176"/>
                  </a:lnTo>
                  <a:lnTo>
                    <a:pt x="124363" y="213040"/>
                  </a:lnTo>
                  <a:lnTo>
                    <a:pt x="124601" y="215344"/>
                  </a:lnTo>
                  <a:lnTo>
                    <a:pt x="124629" y="215615"/>
                  </a:lnTo>
                  <a:lnTo>
                    <a:pt x="127383" y="219446"/>
                  </a:lnTo>
                  <a:lnTo>
                    <a:pt x="129644" y="220392"/>
                  </a:lnTo>
                  <a:lnTo>
                    <a:pt x="156686" y="215344"/>
                  </a:lnTo>
                  <a:lnTo>
                    <a:pt x="170737" y="215344"/>
                  </a:lnTo>
                  <a:lnTo>
                    <a:pt x="165134" y="205061"/>
                  </a:lnTo>
                  <a:lnTo>
                    <a:pt x="141243" y="205061"/>
                  </a:lnTo>
                  <a:lnTo>
                    <a:pt x="158566" y="165364"/>
                  </a:lnTo>
                  <a:lnTo>
                    <a:pt x="173382" y="165364"/>
                  </a:lnTo>
                  <a:lnTo>
                    <a:pt x="169456" y="159176"/>
                  </a:lnTo>
                  <a:lnTo>
                    <a:pt x="165242" y="154270"/>
                  </a:lnTo>
                  <a:lnTo>
                    <a:pt x="159982" y="150694"/>
                  </a:lnTo>
                  <a:lnTo>
                    <a:pt x="151855" y="146817"/>
                  </a:lnTo>
                  <a:lnTo>
                    <a:pt x="142250" y="142445"/>
                  </a:lnTo>
                  <a:lnTo>
                    <a:pt x="139508" y="137377"/>
                  </a:lnTo>
                  <a:lnTo>
                    <a:pt x="140768" y="126317"/>
                  </a:lnTo>
                  <a:lnTo>
                    <a:pt x="141380" y="119999"/>
                  </a:lnTo>
                  <a:lnTo>
                    <a:pt x="141355" y="110033"/>
                  </a:lnTo>
                  <a:lnTo>
                    <a:pt x="139535" y="103873"/>
                  </a:lnTo>
                  <a:lnTo>
                    <a:pt x="135646" y="95330"/>
                  </a:lnTo>
                  <a:lnTo>
                    <a:pt x="130923" y="85397"/>
                  </a:lnTo>
                  <a:lnTo>
                    <a:pt x="131873" y="79634"/>
                  </a:lnTo>
                  <a:lnTo>
                    <a:pt x="154242" y="44768"/>
                  </a:lnTo>
                  <a:lnTo>
                    <a:pt x="156603" y="33917"/>
                  </a:lnTo>
                  <a:lnTo>
                    <a:pt x="160807" y="30153"/>
                  </a:lnTo>
                  <a:lnTo>
                    <a:pt x="166101" y="29843"/>
                  </a:lnTo>
                  <a:lnTo>
                    <a:pt x="167417" y="29843"/>
                  </a:lnTo>
                  <a:lnTo>
                    <a:pt x="180113" y="28877"/>
                  </a:lnTo>
                  <a:lnTo>
                    <a:pt x="186199" y="27437"/>
                  </a:lnTo>
                  <a:lnTo>
                    <a:pt x="191729" y="24366"/>
                  </a:lnTo>
                  <a:lnTo>
                    <a:pt x="198936" y="18795"/>
                  </a:lnTo>
                  <a:lnTo>
                    <a:pt x="205166" y="13795"/>
                  </a:lnTo>
                  <a:lnTo>
                    <a:pt x="207597" y="12944"/>
                  </a:lnTo>
                  <a:lnTo>
                    <a:pt x="233996" y="12944"/>
                  </a:lnTo>
                  <a:lnTo>
                    <a:pt x="224293" y="5113"/>
                  </a:lnTo>
                  <a:lnTo>
                    <a:pt x="217438" y="1278"/>
                  </a:lnTo>
                  <a:lnTo>
                    <a:pt x="210031" y="0"/>
                  </a:lnTo>
                  <a:close/>
                </a:path>
                <a:path w="336550" h="401954">
                  <a:moveTo>
                    <a:pt x="295536" y="206250"/>
                  </a:moveTo>
                  <a:lnTo>
                    <a:pt x="263333" y="206250"/>
                  </a:lnTo>
                  <a:lnTo>
                    <a:pt x="290230" y="212128"/>
                  </a:lnTo>
                  <a:lnTo>
                    <a:pt x="292515" y="211257"/>
                  </a:lnTo>
                  <a:lnTo>
                    <a:pt x="295371" y="207513"/>
                  </a:lnTo>
                  <a:lnTo>
                    <a:pt x="295536" y="206250"/>
                  </a:lnTo>
                  <a:close/>
                </a:path>
                <a:path w="336550" h="401954">
                  <a:moveTo>
                    <a:pt x="259129" y="192101"/>
                  </a:moveTo>
                  <a:lnTo>
                    <a:pt x="256584" y="193270"/>
                  </a:lnTo>
                  <a:lnTo>
                    <a:pt x="245865" y="211703"/>
                  </a:lnTo>
                  <a:lnTo>
                    <a:pt x="260162" y="211703"/>
                  </a:lnTo>
                  <a:lnTo>
                    <a:pt x="263333" y="206250"/>
                  </a:lnTo>
                  <a:lnTo>
                    <a:pt x="295536" y="206250"/>
                  </a:lnTo>
                  <a:lnTo>
                    <a:pt x="295691" y="205061"/>
                  </a:lnTo>
                  <a:lnTo>
                    <a:pt x="294752" y="202581"/>
                  </a:lnTo>
                  <a:lnTo>
                    <a:pt x="292278" y="196452"/>
                  </a:lnTo>
                  <a:lnTo>
                    <a:pt x="279048" y="196452"/>
                  </a:lnTo>
                  <a:lnTo>
                    <a:pt x="259129" y="192101"/>
                  </a:lnTo>
                  <a:close/>
                </a:path>
                <a:path w="336550" h="401954">
                  <a:moveTo>
                    <a:pt x="161276" y="201331"/>
                  </a:moveTo>
                  <a:lnTo>
                    <a:pt x="141243" y="205061"/>
                  </a:lnTo>
                  <a:lnTo>
                    <a:pt x="165134" y="205061"/>
                  </a:lnTo>
                  <a:lnTo>
                    <a:pt x="163783" y="202581"/>
                  </a:lnTo>
                  <a:lnTo>
                    <a:pt x="161276" y="201331"/>
                  </a:lnTo>
                  <a:close/>
                </a:path>
                <a:path w="336550" h="401954">
                  <a:moveTo>
                    <a:pt x="278522" y="162371"/>
                  </a:moveTo>
                  <a:lnTo>
                    <a:pt x="265296" y="162371"/>
                  </a:lnTo>
                  <a:lnTo>
                    <a:pt x="279048" y="196452"/>
                  </a:lnTo>
                  <a:lnTo>
                    <a:pt x="292278" y="196452"/>
                  </a:lnTo>
                  <a:lnTo>
                    <a:pt x="278522" y="162371"/>
                  </a:lnTo>
                  <a:close/>
                </a:path>
                <a:path w="336550" h="401954">
                  <a:moveTo>
                    <a:pt x="210029" y="171663"/>
                  </a:moveTo>
                  <a:lnTo>
                    <a:pt x="203846" y="172531"/>
                  </a:lnTo>
                  <a:lnTo>
                    <a:pt x="195289" y="175135"/>
                  </a:lnTo>
                  <a:lnTo>
                    <a:pt x="185298" y="178378"/>
                  </a:lnTo>
                  <a:lnTo>
                    <a:pt x="234759" y="178378"/>
                  </a:lnTo>
                  <a:lnTo>
                    <a:pt x="224768" y="175135"/>
                  </a:lnTo>
                  <a:lnTo>
                    <a:pt x="216211" y="172531"/>
                  </a:lnTo>
                  <a:lnTo>
                    <a:pt x="210029" y="171663"/>
                  </a:lnTo>
                  <a:close/>
                </a:path>
                <a:path w="336550" h="401954">
                  <a:moveTo>
                    <a:pt x="233996" y="12944"/>
                  </a:moveTo>
                  <a:lnTo>
                    <a:pt x="212460" y="12944"/>
                  </a:lnTo>
                  <a:lnTo>
                    <a:pt x="214891" y="13795"/>
                  </a:lnTo>
                  <a:lnTo>
                    <a:pt x="221121" y="18795"/>
                  </a:lnTo>
                  <a:lnTo>
                    <a:pt x="253863" y="29843"/>
                  </a:lnTo>
                  <a:lnTo>
                    <a:pt x="259250" y="30154"/>
                  </a:lnTo>
                  <a:lnTo>
                    <a:pt x="263454" y="33917"/>
                  </a:lnTo>
                  <a:lnTo>
                    <a:pt x="265815" y="44769"/>
                  </a:lnTo>
                  <a:lnTo>
                    <a:pt x="267984" y="53982"/>
                  </a:lnTo>
                  <a:lnTo>
                    <a:pt x="270372" y="60129"/>
                  </a:lnTo>
                  <a:lnTo>
                    <a:pt x="274169" y="65409"/>
                  </a:lnTo>
                  <a:lnTo>
                    <a:pt x="280561" y="72019"/>
                  </a:lnTo>
                  <a:lnTo>
                    <a:pt x="288185" y="79634"/>
                  </a:lnTo>
                  <a:lnTo>
                    <a:pt x="289137" y="85397"/>
                  </a:lnTo>
                  <a:lnTo>
                    <a:pt x="284507" y="95127"/>
                  </a:lnTo>
                  <a:lnTo>
                    <a:pt x="280522" y="103873"/>
                  </a:lnTo>
                  <a:lnTo>
                    <a:pt x="278702" y="110033"/>
                  </a:lnTo>
                  <a:lnTo>
                    <a:pt x="278677" y="119999"/>
                  </a:lnTo>
                  <a:lnTo>
                    <a:pt x="279289" y="126317"/>
                  </a:lnTo>
                  <a:lnTo>
                    <a:pt x="280522" y="137138"/>
                  </a:lnTo>
                  <a:lnTo>
                    <a:pt x="280549" y="137378"/>
                  </a:lnTo>
                  <a:lnTo>
                    <a:pt x="277807" y="142445"/>
                  </a:lnTo>
                  <a:lnTo>
                    <a:pt x="268196" y="146817"/>
                  </a:lnTo>
                  <a:lnTo>
                    <a:pt x="260073" y="150694"/>
                  </a:lnTo>
                  <a:lnTo>
                    <a:pt x="254814" y="154270"/>
                  </a:lnTo>
                  <a:lnTo>
                    <a:pt x="250601" y="159176"/>
                  </a:lnTo>
                  <a:lnTo>
                    <a:pt x="245595" y="167067"/>
                  </a:lnTo>
                  <a:lnTo>
                    <a:pt x="239913" y="176378"/>
                  </a:lnTo>
                  <a:lnTo>
                    <a:pt x="234759" y="178378"/>
                  </a:lnTo>
                  <a:lnTo>
                    <a:pt x="253190" y="178378"/>
                  </a:lnTo>
                  <a:lnTo>
                    <a:pt x="255818" y="174074"/>
                  </a:lnTo>
                  <a:lnTo>
                    <a:pt x="260832" y="165783"/>
                  </a:lnTo>
                  <a:lnTo>
                    <a:pt x="263308" y="163567"/>
                  </a:lnTo>
                  <a:lnTo>
                    <a:pt x="264169" y="162993"/>
                  </a:lnTo>
                  <a:lnTo>
                    <a:pt x="265296" y="162371"/>
                  </a:lnTo>
                  <a:lnTo>
                    <a:pt x="278522" y="162371"/>
                  </a:lnTo>
                  <a:lnTo>
                    <a:pt x="276427" y="157182"/>
                  </a:lnTo>
                  <a:lnTo>
                    <a:pt x="291977" y="130222"/>
                  </a:lnTo>
                  <a:lnTo>
                    <a:pt x="290192" y="114911"/>
                  </a:lnTo>
                  <a:lnTo>
                    <a:pt x="290965" y="110220"/>
                  </a:lnTo>
                  <a:lnTo>
                    <a:pt x="290996" y="110033"/>
                  </a:lnTo>
                  <a:lnTo>
                    <a:pt x="296713" y="98141"/>
                  </a:lnTo>
                  <a:lnTo>
                    <a:pt x="297587" y="96289"/>
                  </a:lnTo>
                  <a:lnTo>
                    <a:pt x="299936" y="88418"/>
                  </a:lnTo>
                  <a:lnTo>
                    <a:pt x="299829" y="80412"/>
                  </a:lnTo>
                  <a:lnTo>
                    <a:pt x="297363" y="72850"/>
                  </a:lnTo>
                  <a:lnTo>
                    <a:pt x="292636" y="66309"/>
                  </a:lnTo>
                  <a:lnTo>
                    <a:pt x="282043" y="55802"/>
                  </a:lnTo>
                  <a:lnTo>
                    <a:pt x="279719" y="51512"/>
                  </a:lnTo>
                  <a:lnTo>
                    <a:pt x="254634" y="16897"/>
                  </a:lnTo>
                  <a:lnTo>
                    <a:pt x="240192" y="16120"/>
                  </a:lnTo>
                  <a:lnTo>
                    <a:pt x="235829" y="14424"/>
                  </a:lnTo>
                  <a:lnTo>
                    <a:pt x="233996" y="12944"/>
                  </a:lnTo>
                  <a:close/>
                </a:path>
                <a:path w="336550" h="401954">
                  <a:moveTo>
                    <a:pt x="210029" y="35687"/>
                  </a:moveTo>
                  <a:lnTo>
                    <a:pt x="170662" y="53118"/>
                  </a:lnTo>
                  <a:lnTo>
                    <a:pt x="154397" y="94776"/>
                  </a:lnTo>
                  <a:lnTo>
                    <a:pt x="154369" y="95330"/>
                  </a:lnTo>
                  <a:lnTo>
                    <a:pt x="158687" y="118100"/>
                  </a:lnTo>
                  <a:lnTo>
                    <a:pt x="158714" y="118242"/>
                  </a:lnTo>
                  <a:lnTo>
                    <a:pt x="170662" y="137138"/>
                  </a:lnTo>
                  <a:lnTo>
                    <a:pt x="188368" y="149889"/>
                  </a:lnTo>
                  <a:lnTo>
                    <a:pt x="210029" y="154567"/>
                  </a:lnTo>
                  <a:lnTo>
                    <a:pt x="231686" y="149889"/>
                  </a:lnTo>
                  <a:lnTo>
                    <a:pt x="243196" y="141601"/>
                  </a:lnTo>
                  <a:lnTo>
                    <a:pt x="210029" y="141600"/>
                  </a:lnTo>
                  <a:lnTo>
                    <a:pt x="193093" y="137943"/>
                  </a:lnTo>
                  <a:lnTo>
                    <a:pt x="179249" y="127975"/>
                  </a:lnTo>
                  <a:lnTo>
                    <a:pt x="169908" y="113201"/>
                  </a:lnTo>
                  <a:lnTo>
                    <a:pt x="166519" y="95330"/>
                  </a:lnTo>
                  <a:lnTo>
                    <a:pt x="166547" y="94776"/>
                  </a:lnTo>
                  <a:lnTo>
                    <a:pt x="169908" y="77054"/>
                  </a:lnTo>
                  <a:lnTo>
                    <a:pt x="179249" y="62280"/>
                  </a:lnTo>
                  <a:lnTo>
                    <a:pt x="193093" y="52311"/>
                  </a:lnTo>
                  <a:lnTo>
                    <a:pt x="210029" y="48654"/>
                  </a:lnTo>
                  <a:lnTo>
                    <a:pt x="243194" y="48654"/>
                  </a:lnTo>
                  <a:lnTo>
                    <a:pt x="231686" y="40366"/>
                  </a:lnTo>
                  <a:lnTo>
                    <a:pt x="210029" y="35687"/>
                  </a:lnTo>
                  <a:close/>
                </a:path>
                <a:path w="336550" h="401954">
                  <a:moveTo>
                    <a:pt x="243194" y="48654"/>
                  </a:moveTo>
                  <a:lnTo>
                    <a:pt x="210029" y="48654"/>
                  </a:lnTo>
                  <a:lnTo>
                    <a:pt x="226962" y="52311"/>
                  </a:lnTo>
                  <a:lnTo>
                    <a:pt x="240806" y="62280"/>
                  </a:lnTo>
                  <a:lnTo>
                    <a:pt x="250148" y="77054"/>
                  </a:lnTo>
                  <a:lnTo>
                    <a:pt x="253510" y="94776"/>
                  </a:lnTo>
                  <a:lnTo>
                    <a:pt x="253538" y="95330"/>
                  </a:lnTo>
                  <a:lnTo>
                    <a:pt x="250147" y="113201"/>
                  </a:lnTo>
                  <a:lnTo>
                    <a:pt x="240802" y="127975"/>
                  </a:lnTo>
                  <a:lnTo>
                    <a:pt x="226957" y="137943"/>
                  </a:lnTo>
                  <a:lnTo>
                    <a:pt x="210029" y="141600"/>
                  </a:lnTo>
                  <a:lnTo>
                    <a:pt x="243196" y="141601"/>
                  </a:lnTo>
                  <a:lnTo>
                    <a:pt x="249393" y="137138"/>
                  </a:lnTo>
                  <a:lnTo>
                    <a:pt x="261342" y="118243"/>
                  </a:lnTo>
                  <a:lnTo>
                    <a:pt x="265688" y="95330"/>
                  </a:lnTo>
                  <a:lnTo>
                    <a:pt x="265660" y="94776"/>
                  </a:lnTo>
                  <a:lnTo>
                    <a:pt x="261343" y="72019"/>
                  </a:lnTo>
                  <a:lnTo>
                    <a:pt x="249393" y="53118"/>
                  </a:lnTo>
                  <a:lnTo>
                    <a:pt x="243194" y="48654"/>
                  </a:lnTo>
                  <a:close/>
                </a:path>
                <a:path w="336550" h="401954">
                  <a:moveTo>
                    <a:pt x="185152" y="89715"/>
                  </a:moveTo>
                  <a:lnTo>
                    <a:pt x="181303" y="89715"/>
                  </a:lnTo>
                  <a:lnTo>
                    <a:pt x="176560" y="94776"/>
                  </a:lnTo>
                  <a:lnTo>
                    <a:pt x="176560" y="98884"/>
                  </a:lnTo>
                  <a:lnTo>
                    <a:pt x="194700" y="118242"/>
                  </a:lnTo>
                  <a:lnTo>
                    <a:pt x="195944" y="119438"/>
                  </a:lnTo>
                  <a:lnTo>
                    <a:pt x="197319" y="119999"/>
                  </a:lnTo>
                  <a:lnTo>
                    <a:pt x="200322" y="119999"/>
                  </a:lnTo>
                  <a:lnTo>
                    <a:pt x="201779" y="119438"/>
                  </a:lnTo>
                  <a:lnTo>
                    <a:pt x="217137" y="104566"/>
                  </a:lnTo>
                  <a:lnTo>
                    <a:pt x="199062" y="104566"/>
                  </a:lnTo>
                  <a:lnTo>
                    <a:pt x="185152" y="89715"/>
                  </a:lnTo>
                  <a:close/>
                </a:path>
                <a:path w="336550" h="401954">
                  <a:moveTo>
                    <a:pt x="235228" y="69532"/>
                  </a:moveTo>
                  <a:lnTo>
                    <a:pt x="199062" y="104566"/>
                  </a:lnTo>
                  <a:lnTo>
                    <a:pt x="217137" y="104566"/>
                  </a:lnTo>
                  <a:lnTo>
                    <a:pt x="243396" y="79140"/>
                  </a:lnTo>
                  <a:lnTo>
                    <a:pt x="243489" y="77054"/>
                  </a:lnTo>
                  <a:lnTo>
                    <a:pt x="243579" y="75039"/>
                  </a:lnTo>
                  <a:lnTo>
                    <a:pt x="239071" y="69735"/>
                  </a:lnTo>
                  <a:lnTo>
                    <a:pt x="235228" y="69532"/>
                  </a:lnTo>
                  <a:close/>
                </a:path>
              </a:pathLst>
            </a:custGeom>
            <a:solidFill>
              <a:srgbClr val="FFFFF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261086" y="4210354"/>
            <a:ext cx="598805" cy="600075"/>
            <a:chOff x="261086" y="4210354"/>
            <a:chExt cx="598805" cy="600075"/>
          </a:xfrm>
        </p:grpSpPr>
        <p:sp>
          <p:nvSpPr>
            <p:cNvPr id="22" name="object 22" descr=""/>
            <p:cNvSpPr/>
            <p:nvPr/>
          </p:nvSpPr>
          <p:spPr>
            <a:xfrm>
              <a:off x="261086" y="4210354"/>
              <a:ext cx="598805" cy="600075"/>
            </a:xfrm>
            <a:custGeom>
              <a:avLst/>
              <a:gdLst/>
              <a:ahLst/>
              <a:cxnLst/>
              <a:rect l="l" t="t" r="r" b="b"/>
              <a:pathLst>
                <a:path w="598805" h="600075">
                  <a:moveTo>
                    <a:pt x="598449" y="0"/>
                  </a:moveTo>
                  <a:lnTo>
                    <a:pt x="0" y="0"/>
                  </a:lnTo>
                  <a:lnTo>
                    <a:pt x="0" y="599516"/>
                  </a:lnTo>
                  <a:lnTo>
                    <a:pt x="598449" y="599516"/>
                  </a:lnTo>
                  <a:lnTo>
                    <a:pt x="59844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37292" y="4249614"/>
              <a:ext cx="433705" cy="521334"/>
            </a:xfrm>
            <a:custGeom>
              <a:avLst/>
              <a:gdLst/>
              <a:ahLst/>
              <a:cxnLst/>
              <a:rect l="l" t="t" r="r" b="b"/>
              <a:pathLst>
                <a:path w="433705" h="521335">
                  <a:moveTo>
                    <a:pt x="216611" y="0"/>
                  </a:moveTo>
                  <a:lnTo>
                    <a:pt x="189444" y="5058"/>
                  </a:lnTo>
                  <a:lnTo>
                    <a:pt x="167236" y="18845"/>
                  </a:lnTo>
                  <a:lnTo>
                    <a:pt x="152250" y="39277"/>
                  </a:lnTo>
                  <a:lnTo>
                    <a:pt x="146752" y="64270"/>
                  </a:lnTo>
                  <a:lnTo>
                    <a:pt x="148974" y="80383"/>
                  </a:lnTo>
                  <a:lnTo>
                    <a:pt x="155268" y="95001"/>
                  </a:lnTo>
                  <a:lnTo>
                    <a:pt x="165074" y="107612"/>
                  </a:lnTo>
                  <a:lnTo>
                    <a:pt x="177833" y="117703"/>
                  </a:lnTo>
                  <a:lnTo>
                    <a:pt x="177833" y="125637"/>
                  </a:lnTo>
                  <a:lnTo>
                    <a:pt x="129593" y="139227"/>
                  </a:lnTo>
                  <a:lnTo>
                    <a:pt x="86843" y="162239"/>
                  </a:lnTo>
                  <a:lnTo>
                    <a:pt x="51044" y="193331"/>
                  </a:lnTo>
                  <a:lnTo>
                    <a:pt x="23662" y="231158"/>
                  </a:lnTo>
                  <a:lnTo>
                    <a:pt x="6159" y="274380"/>
                  </a:lnTo>
                  <a:lnTo>
                    <a:pt x="0" y="321652"/>
                  </a:lnTo>
                  <a:lnTo>
                    <a:pt x="5624" y="366447"/>
                  </a:lnTo>
                  <a:lnTo>
                    <a:pt x="5730" y="367290"/>
                  </a:lnTo>
                  <a:lnTo>
                    <a:pt x="22049" y="409214"/>
                  </a:lnTo>
                  <a:lnTo>
                    <a:pt x="47646" y="446219"/>
                  </a:lnTo>
                  <a:lnTo>
                    <a:pt x="81211" y="477099"/>
                  </a:lnTo>
                  <a:lnTo>
                    <a:pt x="121433" y="500648"/>
                  </a:lnTo>
                  <a:lnTo>
                    <a:pt x="167003" y="515661"/>
                  </a:lnTo>
                  <a:lnTo>
                    <a:pt x="216611" y="520933"/>
                  </a:lnTo>
                  <a:lnTo>
                    <a:pt x="266216" y="515661"/>
                  </a:lnTo>
                  <a:lnTo>
                    <a:pt x="311785" y="500648"/>
                  </a:lnTo>
                  <a:lnTo>
                    <a:pt x="329366" y="490354"/>
                  </a:lnTo>
                  <a:lnTo>
                    <a:pt x="216611" y="490354"/>
                  </a:lnTo>
                  <a:lnTo>
                    <a:pt x="167917" y="484318"/>
                  </a:lnTo>
                  <a:lnTo>
                    <a:pt x="124129" y="467288"/>
                  </a:lnTo>
                  <a:lnTo>
                    <a:pt x="87006" y="440885"/>
                  </a:lnTo>
                  <a:lnTo>
                    <a:pt x="58309" y="406731"/>
                  </a:lnTo>
                  <a:lnTo>
                    <a:pt x="39800" y="366447"/>
                  </a:lnTo>
                  <a:lnTo>
                    <a:pt x="33239" y="321652"/>
                  </a:lnTo>
                  <a:lnTo>
                    <a:pt x="39800" y="276857"/>
                  </a:lnTo>
                  <a:lnTo>
                    <a:pt x="58309" y="236572"/>
                  </a:lnTo>
                  <a:lnTo>
                    <a:pt x="87006" y="202418"/>
                  </a:lnTo>
                  <a:lnTo>
                    <a:pt x="124129" y="176015"/>
                  </a:lnTo>
                  <a:lnTo>
                    <a:pt x="167917" y="158985"/>
                  </a:lnTo>
                  <a:lnTo>
                    <a:pt x="216611" y="152948"/>
                  </a:lnTo>
                  <a:lnTo>
                    <a:pt x="342719" y="152948"/>
                  </a:lnTo>
                  <a:lnTo>
                    <a:pt x="345028" y="148956"/>
                  </a:lnTo>
                  <a:lnTo>
                    <a:pt x="364774" y="148956"/>
                  </a:lnTo>
                  <a:lnTo>
                    <a:pt x="366214" y="146462"/>
                  </a:lnTo>
                  <a:lnTo>
                    <a:pt x="368940" y="138045"/>
                  </a:lnTo>
                  <a:lnTo>
                    <a:pt x="368711" y="136034"/>
                  </a:lnTo>
                  <a:lnTo>
                    <a:pt x="295272" y="136034"/>
                  </a:lnTo>
                  <a:lnTo>
                    <a:pt x="285600" y="132797"/>
                  </a:lnTo>
                  <a:lnTo>
                    <a:pt x="275720" y="129977"/>
                  </a:lnTo>
                  <a:lnTo>
                    <a:pt x="265645" y="127586"/>
                  </a:lnTo>
                  <a:lnTo>
                    <a:pt x="255389" y="125637"/>
                  </a:lnTo>
                  <a:lnTo>
                    <a:pt x="255389" y="117703"/>
                  </a:lnTo>
                  <a:lnTo>
                    <a:pt x="268141" y="107612"/>
                  </a:lnTo>
                  <a:lnTo>
                    <a:pt x="270893" y="104073"/>
                  </a:lnTo>
                  <a:lnTo>
                    <a:pt x="181068" y="104073"/>
                  </a:lnTo>
                  <a:lnTo>
                    <a:pt x="172603" y="96113"/>
                  </a:lnTo>
                  <a:lnTo>
                    <a:pt x="166151" y="86627"/>
                  </a:lnTo>
                  <a:lnTo>
                    <a:pt x="162040" y="75914"/>
                  </a:lnTo>
                  <a:lnTo>
                    <a:pt x="160596" y="64270"/>
                  </a:lnTo>
                  <a:lnTo>
                    <a:pt x="165005" y="44235"/>
                  </a:lnTo>
                  <a:lnTo>
                    <a:pt x="177020" y="27855"/>
                  </a:lnTo>
                  <a:lnTo>
                    <a:pt x="194827" y="16802"/>
                  </a:lnTo>
                  <a:lnTo>
                    <a:pt x="216611" y="12747"/>
                  </a:lnTo>
                  <a:lnTo>
                    <a:pt x="256155" y="12747"/>
                  </a:lnTo>
                  <a:lnTo>
                    <a:pt x="243771" y="5058"/>
                  </a:lnTo>
                  <a:lnTo>
                    <a:pt x="216611" y="0"/>
                  </a:lnTo>
                  <a:close/>
                </a:path>
                <a:path w="433705" h="521335">
                  <a:moveTo>
                    <a:pt x="342719" y="152948"/>
                  </a:moveTo>
                  <a:lnTo>
                    <a:pt x="216611" y="152948"/>
                  </a:lnTo>
                  <a:lnTo>
                    <a:pt x="265300" y="158985"/>
                  </a:lnTo>
                  <a:lnTo>
                    <a:pt x="309086" y="176015"/>
                  </a:lnTo>
                  <a:lnTo>
                    <a:pt x="346207" y="202418"/>
                  </a:lnTo>
                  <a:lnTo>
                    <a:pt x="374902" y="236572"/>
                  </a:lnTo>
                  <a:lnTo>
                    <a:pt x="393411" y="276857"/>
                  </a:lnTo>
                  <a:lnTo>
                    <a:pt x="399972" y="321652"/>
                  </a:lnTo>
                  <a:lnTo>
                    <a:pt x="393411" y="366447"/>
                  </a:lnTo>
                  <a:lnTo>
                    <a:pt x="374902" y="406732"/>
                  </a:lnTo>
                  <a:lnTo>
                    <a:pt x="346207" y="440885"/>
                  </a:lnTo>
                  <a:lnTo>
                    <a:pt x="309086" y="467288"/>
                  </a:lnTo>
                  <a:lnTo>
                    <a:pt x="265300" y="484318"/>
                  </a:lnTo>
                  <a:lnTo>
                    <a:pt x="216611" y="490354"/>
                  </a:lnTo>
                  <a:lnTo>
                    <a:pt x="329366" y="490354"/>
                  </a:lnTo>
                  <a:lnTo>
                    <a:pt x="385571" y="446219"/>
                  </a:lnTo>
                  <a:lnTo>
                    <a:pt x="411167" y="409215"/>
                  </a:lnTo>
                  <a:lnTo>
                    <a:pt x="427486" y="367290"/>
                  </a:lnTo>
                  <a:lnTo>
                    <a:pt x="433217" y="321652"/>
                  </a:lnTo>
                  <a:lnTo>
                    <a:pt x="426554" y="272538"/>
                  </a:lnTo>
                  <a:lnTo>
                    <a:pt x="407670" y="227870"/>
                  </a:lnTo>
                  <a:lnTo>
                    <a:pt x="378217" y="189158"/>
                  </a:lnTo>
                  <a:lnTo>
                    <a:pt x="339852" y="157906"/>
                  </a:lnTo>
                  <a:lnTo>
                    <a:pt x="342719" y="152948"/>
                  </a:lnTo>
                  <a:close/>
                </a:path>
                <a:path w="433705" h="521335">
                  <a:moveTo>
                    <a:pt x="364774" y="148956"/>
                  </a:moveTo>
                  <a:lnTo>
                    <a:pt x="345028" y="148956"/>
                  </a:lnTo>
                  <a:lnTo>
                    <a:pt x="360424" y="156489"/>
                  </a:lnTo>
                  <a:lnTo>
                    <a:pt x="364774" y="148956"/>
                  </a:lnTo>
                  <a:close/>
                </a:path>
                <a:path w="433705" h="521335">
                  <a:moveTo>
                    <a:pt x="314179" y="97927"/>
                  </a:moveTo>
                  <a:lnTo>
                    <a:pt x="305012" y="98813"/>
                  </a:lnTo>
                  <a:lnTo>
                    <a:pt x="296873" y="102793"/>
                  </a:lnTo>
                  <a:lnTo>
                    <a:pt x="290810" y="109574"/>
                  </a:lnTo>
                  <a:lnTo>
                    <a:pt x="285020" y="119602"/>
                  </a:lnTo>
                  <a:lnTo>
                    <a:pt x="300415" y="127135"/>
                  </a:lnTo>
                  <a:lnTo>
                    <a:pt x="295272" y="136034"/>
                  </a:lnTo>
                  <a:lnTo>
                    <a:pt x="368711" y="136034"/>
                  </a:lnTo>
                  <a:lnTo>
                    <a:pt x="368020" y="129977"/>
                  </a:lnTo>
                  <a:lnTo>
                    <a:pt x="367979" y="129614"/>
                  </a:lnTo>
                  <a:lnTo>
                    <a:pt x="363650" y="122130"/>
                  </a:lnTo>
                  <a:lnTo>
                    <a:pt x="356274" y="116554"/>
                  </a:lnTo>
                  <a:lnTo>
                    <a:pt x="323330" y="100429"/>
                  </a:lnTo>
                  <a:lnTo>
                    <a:pt x="314179" y="97927"/>
                  </a:lnTo>
                  <a:close/>
                </a:path>
                <a:path w="433705" h="521335">
                  <a:moveTo>
                    <a:pt x="240161" y="92916"/>
                  </a:moveTo>
                  <a:lnTo>
                    <a:pt x="193049" y="92916"/>
                  </a:lnTo>
                  <a:lnTo>
                    <a:pt x="185251" y="97412"/>
                  </a:lnTo>
                  <a:lnTo>
                    <a:pt x="181068" y="104073"/>
                  </a:lnTo>
                  <a:lnTo>
                    <a:pt x="252143" y="104073"/>
                  </a:lnTo>
                  <a:lnTo>
                    <a:pt x="247959" y="97412"/>
                  </a:lnTo>
                  <a:lnTo>
                    <a:pt x="240161" y="92916"/>
                  </a:lnTo>
                  <a:close/>
                </a:path>
                <a:path w="433705" h="521335">
                  <a:moveTo>
                    <a:pt x="256155" y="12747"/>
                  </a:moveTo>
                  <a:lnTo>
                    <a:pt x="216611" y="12747"/>
                  </a:lnTo>
                  <a:lnTo>
                    <a:pt x="238389" y="16802"/>
                  </a:lnTo>
                  <a:lnTo>
                    <a:pt x="256193" y="27855"/>
                  </a:lnTo>
                  <a:lnTo>
                    <a:pt x="268206" y="44235"/>
                  </a:lnTo>
                  <a:lnTo>
                    <a:pt x="272614" y="64270"/>
                  </a:lnTo>
                  <a:lnTo>
                    <a:pt x="271171" y="75914"/>
                  </a:lnTo>
                  <a:lnTo>
                    <a:pt x="267060" y="86627"/>
                  </a:lnTo>
                  <a:lnTo>
                    <a:pt x="260608" y="96113"/>
                  </a:lnTo>
                  <a:lnTo>
                    <a:pt x="252143" y="104073"/>
                  </a:lnTo>
                  <a:lnTo>
                    <a:pt x="270893" y="104073"/>
                  </a:lnTo>
                  <a:lnTo>
                    <a:pt x="277944" y="95001"/>
                  </a:lnTo>
                  <a:lnTo>
                    <a:pt x="284237" y="80383"/>
                  </a:lnTo>
                  <a:lnTo>
                    <a:pt x="286459" y="64270"/>
                  </a:lnTo>
                  <a:lnTo>
                    <a:pt x="280961" y="39277"/>
                  </a:lnTo>
                  <a:lnTo>
                    <a:pt x="265976" y="18845"/>
                  </a:lnTo>
                  <a:lnTo>
                    <a:pt x="256155" y="12747"/>
                  </a:lnTo>
                  <a:close/>
                </a:path>
              </a:pathLst>
            </a:custGeom>
            <a:solidFill>
              <a:srgbClr val="FFFF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951" y="4410312"/>
              <a:ext cx="349890" cy="321909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270916" y="4985321"/>
            <a:ext cx="561975" cy="501015"/>
            <a:chOff x="270916" y="4985321"/>
            <a:chExt cx="561975" cy="501015"/>
          </a:xfrm>
        </p:grpSpPr>
        <p:sp>
          <p:nvSpPr>
            <p:cNvPr id="26" name="object 26" descr=""/>
            <p:cNvSpPr/>
            <p:nvPr/>
          </p:nvSpPr>
          <p:spPr>
            <a:xfrm>
              <a:off x="270916" y="4985321"/>
              <a:ext cx="561975" cy="501015"/>
            </a:xfrm>
            <a:custGeom>
              <a:avLst/>
              <a:gdLst/>
              <a:ahLst/>
              <a:cxnLst/>
              <a:rect l="l" t="t" r="r" b="b"/>
              <a:pathLst>
                <a:path w="561975" h="501014">
                  <a:moveTo>
                    <a:pt x="561898" y="0"/>
                  </a:moveTo>
                  <a:lnTo>
                    <a:pt x="0" y="0"/>
                  </a:lnTo>
                  <a:lnTo>
                    <a:pt x="0" y="500570"/>
                  </a:lnTo>
                  <a:lnTo>
                    <a:pt x="561898" y="500570"/>
                  </a:lnTo>
                  <a:lnTo>
                    <a:pt x="56189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78167" y="5038966"/>
              <a:ext cx="377825" cy="395605"/>
            </a:xfrm>
            <a:custGeom>
              <a:avLst/>
              <a:gdLst/>
              <a:ahLst/>
              <a:cxnLst/>
              <a:rect l="l" t="t" r="r" b="b"/>
              <a:pathLst>
                <a:path w="377825" h="395604">
                  <a:moveTo>
                    <a:pt x="146672" y="232156"/>
                  </a:moveTo>
                  <a:lnTo>
                    <a:pt x="146596" y="226822"/>
                  </a:lnTo>
                  <a:lnTo>
                    <a:pt x="144729" y="224688"/>
                  </a:lnTo>
                  <a:lnTo>
                    <a:pt x="64173" y="224650"/>
                  </a:lnTo>
                  <a:lnTo>
                    <a:pt x="61798" y="224688"/>
                  </a:lnTo>
                  <a:lnTo>
                    <a:pt x="59918" y="226898"/>
                  </a:lnTo>
                  <a:lnTo>
                    <a:pt x="59982" y="232232"/>
                  </a:lnTo>
                  <a:lnTo>
                    <a:pt x="61861" y="234365"/>
                  </a:lnTo>
                  <a:lnTo>
                    <a:pt x="144792" y="234365"/>
                  </a:lnTo>
                  <a:lnTo>
                    <a:pt x="146672" y="232156"/>
                  </a:lnTo>
                  <a:close/>
                </a:path>
                <a:path w="377825" h="395604">
                  <a:moveTo>
                    <a:pt x="146672" y="211556"/>
                  </a:moveTo>
                  <a:lnTo>
                    <a:pt x="146596" y="206222"/>
                  </a:lnTo>
                  <a:lnTo>
                    <a:pt x="144729" y="204089"/>
                  </a:lnTo>
                  <a:lnTo>
                    <a:pt x="64173" y="204050"/>
                  </a:lnTo>
                  <a:lnTo>
                    <a:pt x="61798" y="204089"/>
                  </a:lnTo>
                  <a:lnTo>
                    <a:pt x="59918" y="206298"/>
                  </a:lnTo>
                  <a:lnTo>
                    <a:pt x="59982" y="211632"/>
                  </a:lnTo>
                  <a:lnTo>
                    <a:pt x="61861" y="213766"/>
                  </a:lnTo>
                  <a:lnTo>
                    <a:pt x="144792" y="213766"/>
                  </a:lnTo>
                  <a:lnTo>
                    <a:pt x="146672" y="211556"/>
                  </a:lnTo>
                  <a:close/>
                </a:path>
                <a:path w="377825" h="395604">
                  <a:moveTo>
                    <a:pt x="377278" y="3771"/>
                  </a:moveTo>
                  <a:lnTo>
                    <a:pt x="373926" y="0"/>
                  </a:lnTo>
                  <a:lnTo>
                    <a:pt x="362369" y="0"/>
                  </a:lnTo>
                  <a:lnTo>
                    <a:pt x="362369" y="18389"/>
                  </a:lnTo>
                  <a:lnTo>
                    <a:pt x="362369" y="284924"/>
                  </a:lnTo>
                  <a:lnTo>
                    <a:pt x="361035" y="286410"/>
                  </a:lnTo>
                  <a:lnTo>
                    <a:pt x="16205" y="286410"/>
                  </a:lnTo>
                  <a:lnTo>
                    <a:pt x="14871" y="284924"/>
                  </a:lnTo>
                  <a:lnTo>
                    <a:pt x="14871" y="18389"/>
                  </a:lnTo>
                  <a:lnTo>
                    <a:pt x="16205" y="16903"/>
                  </a:lnTo>
                  <a:lnTo>
                    <a:pt x="361035" y="16903"/>
                  </a:lnTo>
                  <a:lnTo>
                    <a:pt x="362369" y="18389"/>
                  </a:lnTo>
                  <a:lnTo>
                    <a:pt x="362369" y="0"/>
                  </a:lnTo>
                  <a:lnTo>
                    <a:pt x="3352" y="0"/>
                  </a:lnTo>
                  <a:lnTo>
                    <a:pt x="0" y="3771"/>
                  </a:lnTo>
                  <a:lnTo>
                    <a:pt x="0" y="299618"/>
                  </a:lnTo>
                  <a:lnTo>
                    <a:pt x="3352" y="303390"/>
                  </a:lnTo>
                  <a:lnTo>
                    <a:pt x="155016" y="303390"/>
                  </a:lnTo>
                  <a:lnTo>
                    <a:pt x="158369" y="307200"/>
                  </a:lnTo>
                  <a:lnTo>
                    <a:pt x="158369" y="327266"/>
                  </a:lnTo>
                  <a:lnTo>
                    <a:pt x="154851" y="347052"/>
                  </a:lnTo>
                  <a:lnTo>
                    <a:pt x="145262" y="363207"/>
                  </a:lnTo>
                  <a:lnTo>
                    <a:pt x="131051" y="374103"/>
                  </a:lnTo>
                  <a:lnTo>
                    <a:pt x="113652" y="378091"/>
                  </a:lnTo>
                  <a:lnTo>
                    <a:pt x="110134" y="378091"/>
                  </a:lnTo>
                  <a:lnTo>
                    <a:pt x="110134" y="395465"/>
                  </a:lnTo>
                  <a:lnTo>
                    <a:pt x="267144" y="395465"/>
                  </a:lnTo>
                  <a:lnTo>
                    <a:pt x="267144" y="378091"/>
                  </a:lnTo>
                  <a:lnTo>
                    <a:pt x="263626" y="378091"/>
                  </a:lnTo>
                  <a:lnTo>
                    <a:pt x="246227" y="374103"/>
                  </a:lnTo>
                  <a:lnTo>
                    <a:pt x="232016" y="363207"/>
                  </a:lnTo>
                  <a:lnTo>
                    <a:pt x="222427" y="347052"/>
                  </a:lnTo>
                  <a:lnTo>
                    <a:pt x="218909" y="327266"/>
                  </a:lnTo>
                  <a:lnTo>
                    <a:pt x="218909" y="307200"/>
                  </a:lnTo>
                  <a:lnTo>
                    <a:pt x="222262" y="303390"/>
                  </a:lnTo>
                  <a:lnTo>
                    <a:pt x="373926" y="303390"/>
                  </a:lnTo>
                  <a:lnTo>
                    <a:pt x="377278" y="299618"/>
                  </a:lnTo>
                  <a:lnTo>
                    <a:pt x="377278" y="286410"/>
                  </a:lnTo>
                  <a:lnTo>
                    <a:pt x="377278" y="16903"/>
                  </a:lnTo>
                  <a:lnTo>
                    <a:pt x="377278" y="3771"/>
                  </a:lnTo>
                  <a:close/>
                </a:path>
              </a:pathLst>
            </a:custGeom>
            <a:solidFill>
              <a:srgbClr val="FFFD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914" y="5094246"/>
              <a:ext cx="107977" cy="12262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800" y="5115000"/>
              <a:ext cx="133278" cy="141833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6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77101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65" b="0">
                <a:solidFill>
                  <a:srgbClr val="000000"/>
                </a:solidFill>
                <a:latin typeface="Calibri"/>
                <a:cs typeface="Calibri"/>
              </a:rPr>
              <a:t>Δύο</a:t>
            </a:r>
            <a:r>
              <a:rPr dirty="0" sz="4400" spc="-1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80" b="0">
                <a:solidFill>
                  <a:srgbClr val="000000"/>
                </a:solidFill>
                <a:latin typeface="Calibri"/>
                <a:cs typeface="Calibri"/>
              </a:rPr>
              <a:t>μεγάλες</a:t>
            </a:r>
            <a:r>
              <a:rPr dirty="0" sz="4400" spc="-1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50" b="0">
                <a:solidFill>
                  <a:srgbClr val="000000"/>
                </a:solidFill>
                <a:latin typeface="Calibri"/>
                <a:cs typeface="Calibri"/>
              </a:rPr>
              <a:t>κατηγορίες</a:t>
            </a:r>
            <a:r>
              <a:rPr dirty="0" sz="4400" spc="-1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μητρώων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617465" y="2031619"/>
            <a:ext cx="6743065" cy="1710689"/>
            <a:chOff x="4617465" y="2031619"/>
            <a:chExt cx="6743065" cy="1710689"/>
          </a:xfrm>
        </p:grpSpPr>
        <p:sp>
          <p:nvSpPr>
            <p:cNvPr id="4" name="object 4" descr=""/>
            <p:cNvSpPr/>
            <p:nvPr/>
          </p:nvSpPr>
          <p:spPr>
            <a:xfrm>
              <a:off x="4623815" y="2037969"/>
              <a:ext cx="6730365" cy="1697989"/>
            </a:xfrm>
            <a:custGeom>
              <a:avLst/>
              <a:gdLst/>
              <a:ahLst/>
              <a:cxnLst/>
              <a:rect l="l" t="t" r="r" b="b"/>
              <a:pathLst>
                <a:path w="6730365" h="1697989">
                  <a:moveTo>
                    <a:pt x="6447028" y="0"/>
                  </a:moveTo>
                  <a:lnTo>
                    <a:pt x="0" y="0"/>
                  </a:lnTo>
                  <a:lnTo>
                    <a:pt x="0" y="1697989"/>
                  </a:lnTo>
                  <a:lnTo>
                    <a:pt x="6447028" y="1697989"/>
                  </a:lnTo>
                  <a:lnTo>
                    <a:pt x="6492909" y="1694284"/>
                  </a:lnTo>
                  <a:lnTo>
                    <a:pt x="6536440" y="1683558"/>
                  </a:lnTo>
                  <a:lnTo>
                    <a:pt x="6577035" y="1666395"/>
                  </a:lnTo>
                  <a:lnTo>
                    <a:pt x="6614111" y="1643377"/>
                  </a:lnTo>
                  <a:lnTo>
                    <a:pt x="6647084" y="1615090"/>
                  </a:lnTo>
                  <a:lnTo>
                    <a:pt x="6675371" y="1582117"/>
                  </a:lnTo>
                  <a:lnTo>
                    <a:pt x="6698389" y="1545041"/>
                  </a:lnTo>
                  <a:lnTo>
                    <a:pt x="6715552" y="1504446"/>
                  </a:lnTo>
                  <a:lnTo>
                    <a:pt x="6726278" y="1460915"/>
                  </a:lnTo>
                  <a:lnTo>
                    <a:pt x="6729984" y="1415033"/>
                  </a:lnTo>
                  <a:lnTo>
                    <a:pt x="6729984" y="282955"/>
                  </a:lnTo>
                  <a:lnTo>
                    <a:pt x="6726278" y="237043"/>
                  </a:lnTo>
                  <a:lnTo>
                    <a:pt x="6715552" y="193495"/>
                  </a:lnTo>
                  <a:lnTo>
                    <a:pt x="6698389" y="152892"/>
                  </a:lnTo>
                  <a:lnTo>
                    <a:pt x="6675371" y="115817"/>
                  </a:lnTo>
                  <a:lnTo>
                    <a:pt x="6647084" y="82851"/>
                  </a:lnTo>
                  <a:lnTo>
                    <a:pt x="6614111" y="54575"/>
                  </a:lnTo>
                  <a:lnTo>
                    <a:pt x="6577035" y="31570"/>
                  </a:lnTo>
                  <a:lnTo>
                    <a:pt x="6536440" y="14419"/>
                  </a:lnTo>
                  <a:lnTo>
                    <a:pt x="6492909" y="3701"/>
                  </a:lnTo>
                  <a:lnTo>
                    <a:pt x="6447028" y="0"/>
                  </a:lnTo>
                  <a:close/>
                </a:path>
              </a:pathLst>
            </a:custGeom>
            <a:solidFill>
              <a:srgbClr val="CCD3CC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23815" y="2037969"/>
              <a:ext cx="6730365" cy="1697989"/>
            </a:xfrm>
            <a:custGeom>
              <a:avLst/>
              <a:gdLst/>
              <a:ahLst/>
              <a:cxnLst/>
              <a:rect l="l" t="t" r="r" b="b"/>
              <a:pathLst>
                <a:path w="6730365" h="1697989">
                  <a:moveTo>
                    <a:pt x="6729984" y="282955"/>
                  </a:moveTo>
                  <a:lnTo>
                    <a:pt x="6729984" y="1415033"/>
                  </a:lnTo>
                  <a:lnTo>
                    <a:pt x="6726278" y="1460915"/>
                  </a:lnTo>
                  <a:lnTo>
                    <a:pt x="6715552" y="1504446"/>
                  </a:lnTo>
                  <a:lnTo>
                    <a:pt x="6698389" y="1545041"/>
                  </a:lnTo>
                  <a:lnTo>
                    <a:pt x="6675371" y="1582117"/>
                  </a:lnTo>
                  <a:lnTo>
                    <a:pt x="6647084" y="1615090"/>
                  </a:lnTo>
                  <a:lnTo>
                    <a:pt x="6614111" y="1643377"/>
                  </a:lnTo>
                  <a:lnTo>
                    <a:pt x="6577035" y="1666395"/>
                  </a:lnTo>
                  <a:lnTo>
                    <a:pt x="6536440" y="1683558"/>
                  </a:lnTo>
                  <a:lnTo>
                    <a:pt x="6492909" y="1694284"/>
                  </a:lnTo>
                  <a:lnTo>
                    <a:pt x="6447028" y="1697989"/>
                  </a:lnTo>
                  <a:lnTo>
                    <a:pt x="0" y="1697989"/>
                  </a:lnTo>
                  <a:lnTo>
                    <a:pt x="0" y="0"/>
                  </a:lnTo>
                  <a:lnTo>
                    <a:pt x="6447028" y="0"/>
                  </a:lnTo>
                  <a:lnTo>
                    <a:pt x="6492909" y="3701"/>
                  </a:lnTo>
                  <a:lnTo>
                    <a:pt x="6536440" y="14419"/>
                  </a:lnTo>
                  <a:lnTo>
                    <a:pt x="6577035" y="31570"/>
                  </a:lnTo>
                  <a:lnTo>
                    <a:pt x="6614111" y="54575"/>
                  </a:lnTo>
                  <a:lnTo>
                    <a:pt x="6647084" y="82851"/>
                  </a:lnTo>
                  <a:lnTo>
                    <a:pt x="6675371" y="115817"/>
                  </a:lnTo>
                  <a:lnTo>
                    <a:pt x="6698389" y="152892"/>
                  </a:lnTo>
                  <a:lnTo>
                    <a:pt x="6715552" y="193495"/>
                  </a:lnTo>
                  <a:lnTo>
                    <a:pt x="6726278" y="237043"/>
                  </a:lnTo>
                  <a:lnTo>
                    <a:pt x="6729984" y="282955"/>
                  </a:lnTo>
                  <a:close/>
                </a:path>
              </a:pathLst>
            </a:custGeom>
            <a:ln w="12700">
              <a:solidFill>
                <a:srgbClr val="CCD3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59528" y="2185542"/>
            <a:ext cx="5998210" cy="134556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84785" marR="5080" indent="-172720">
              <a:lnSpc>
                <a:spcPts val="1970"/>
              </a:lnSpc>
              <a:spcBef>
                <a:spcPts val="325"/>
              </a:spcBef>
              <a:buChar char="•"/>
              <a:tabLst>
                <a:tab pos="184785" algn="l"/>
              </a:tabLst>
            </a:pPr>
            <a:r>
              <a:rPr dirty="0" sz="1800" spc="20">
                <a:latin typeface="Calibri"/>
                <a:cs typeface="Calibri"/>
              </a:rPr>
              <a:t>οι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πράξεις</a:t>
            </a:r>
            <a:r>
              <a:rPr dirty="0" sz="1800" spc="10">
                <a:latin typeface="Calibri"/>
                <a:cs typeface="Calibri"/>
              </a:rPr>
              <a:t> και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τα στοιχεία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που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τηρούνται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ενημερώνονται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με </a:t>
            </a:r>
            <a:r>
              <a:rPr dirty="0" sz="1800" spc="10">
                <a:latin typeface="Calibri"/>
                <a:cs typeface="Calibri"/>
              </a:rPr>
              <a:t>χρονολογική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σειρά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από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τις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Υπηρεσίες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σε </a:t>
            </a:r>
            <a:r>
              <a:rPr dirty="0" sz="1800" spc="-10">
                <a:latin typeface="Calibri"/>
                <a:cs typeface="Calibri"/>
              </a:rPr>
              <a:t>βιβλία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ts val="2065"/>
              </a:lnSpc>
              <a:spcBef>
                <a:spcPts val="114"/>
              </a:spcBef>
              <a:buChar char="•"/>
              <a:tabLst>
                <a:tab pos="184785" algn="l"/>
              </a:tabLst>
            </a:pPr>
            <a:r>
              <a:rPr dirty="0" sz="1800" spc="10">
                <a:latin typeface="Calibri"/>
                <a:cs typeface="Calibri"/>
              </a:rPr>
              <a:t>δεν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μπορούν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να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αποτελέσουν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βάση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για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πολιτική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ή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πολιτικές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ts val="1975"/>
              </a:lnSpc>
            </a:pPr>
            <a:r>
              <a:rPr dirty="0" sz="1800" spc="10">
                <a:latin typeface="Calibri"/>
                <a:cs typeface="Calibri"/>
              </a:rPr>
              <a:t>καθώς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οι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πληροφορίες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τους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δεν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είναι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ανακτήσιμες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ή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ts val="2070"/>
              </a:lnSpc>
            </a:pPr>
            <a:r>
              <a:rPr dirty="0" sz="1800" spc="-10">
                <a:latin typeface="Calibri"/>
                <a:cs typeface="Calibri"/>
              </a:rPr>
              <a:t>επεξεργάσιμες.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25625"/>
            <a:ext cx="3785616" cy="212255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244600" y="2355342"/>
            <a:ext cx="2976880" cy="960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679"/>
              </a:lnSpc>
              <a:spcBef>
                <a:spcPts val="105"/>
              </a:spcBef>
            </a:pPr>
            <a:r>
              <a:rPr dirty="0" sz="3200" spc="85" b="1">
                <a:solidFill>
                  <a:srgbClr val="FFFFFF"/>
                </a:solidFill>
                <a:latin typeface="Calibri"/>
                <a:cs typeface="Calibri"/>
              </a:rPr>
              <a:t>Φυσικά</a:t>
            </a:r>
            <a:r>
              <a:rPr dirty="0" sz="3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145" b="1">
                <a:solidFill>
                  <a:srgbClr val="FFFFFF"/>
                </a:solidFill>
                <a:latin typeface="Calibri"/>
                <a:cs typeface="Calibri"/>
              </a:rPr>
              <a:t>μητρώα</a:t>
            </a:r>
            <a:endParaRPr sz="3200">
              <a:latin typeface="Calibri"/>
              <a:cs typeface="Calibri"/>
            </a:endParaRPr>
          </a:p>
          <a:p>
            <a:pPr marL="82550">
              <a:lnSpc>
                <a:spcPts val="3679"/>
              </a:lnSpc>
            </a:pPr>
            <a:r>
              <a:rPr dirty="0" sz="3200" spc="55">
                <a:solidFill>
                  <a:srgbClr val="FFFFFF"/>
                </a:solidFill>
                <a:latin typeface="Calibri"/>
                <a:cs typeface="Calibri"/>
              </a:rPr>
              <a:t>(book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5">
                <a:solidFill>
                  <a:srgbClr val="FFFFFF"/>
                </a:solidFill>
                <a:latin typeface="Calibri"/>
                <a:cs typeface="Calibri"/>
              </a:rPr>
              <a:t>registries)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617465" y="4082288"/>
            <a:ext cx="6743065" cy="2066925"/>
            <a:chOff x="4617465" y="4082288"/>
            <a:chExt cx="6743065" cy="2066925"/>
          </a:xfrm>
        </p:grpSpPr>
        <p:sp>
          <p:nvSpPr>
            <p:cNvPr id="10" name="object 10" descr=""/>
            <p:cNvSpPr/>
            <p:nvPr/>
          </p:nvSpPr>
          <p:spPr>
            <a:xfrm>
              <a:off x="4623815" y="4088638"/>
              <a:ext cx="6730365" cy="2054225"/>
            </a:xfrm>
            <a:custGeom>
              <a:avLst/>
              <a:gdLst/>
              <a:ahLst/>
              <a:cxnLst/>
              <a:rect l="l" t="t" r="r" b="b"/>
              <a:pathLst>
                <a:path w="6730365" h="2054225">
                  <a:moveTo>
                    <a:pt x="6387592" y="0"/>
                  </a:moveTo>
                  <a:lnTo>
                    <a:pt x="0" y="0"/>
                  </a:lnTo>
                  <a:lnTo>
                    <a:pt x="0" y="2053958"/>
                  </a:lnTo>
                  <a:lnTo>
                    <a:pt x="6387592" y="2053958"/>
                  </a:lnTo>
                  <a:lnTo>
                    <a:pt x="6434053" y="2050833"/>
                  </a:lnTo>
                  <a:lnTo>
                    <a:pt x="6478615" y="2041729"/>
                  </a:lnTo>
                  <a:lnTo>
                    <a:pt x="6520868" y="2027054"/>
                  </a:lnTo>
                  <a:lnTo>
                    <a:pt x="6560406" y="2007218"/>
                  </a:lnTo>
                  <a:lnTo>
                    <a:pt x="6596819" y="1982626"/>
                  </a:lnTo>
                  <a:lnTo>
                    <a:pt x="6629701" y="1953688"/>
                  </a:lnTo>
                  <a:lnTo>
                    <a:pt x="6658643" y="1920812"/>
                  </a:lnTo>
                  <a:lnTo>
                    <a:pt x="6683238" y="1884404"/>
                  </a:lnTo>
                  <a:lnTo>
                    <a:pt x="6703077" y="1844875"/>
                  </a:lnTo>
                  <a:lnTo>
                    <a:pt x="6717753" y="1802630"/>
                  </a:lnTo>
                  <a:lnTo>
                    <a:pt x="6726858" y="1758079"/>
                  </a:lnTo>
                  <a:lnTo>
                    <a:pt x="6729984" y="1711629"/>
                  </a:lnTo>
                  <a:lnTo>
                    <a:pt x="6729984" y="342392"/>
                  </a:lnTo>
                  <a:lnTo>
                    <a:pt x="6726858" y="295930"/>
                  </a:lnTo>
                  <a:lnTo>
                    <a:pt x="6717753" y="251368"/>
                  </a:lnTo>
                  <a:lnTo>
                    <a:pt x="6703077" y="209115"/>
                  </a:lnTo>
                  <a:lnTo>
                    <a:pt x="6683238" y="169577"/>
                  </a:lnTo>
                  <a:lnTo>
                    <a:pt x="6658643" y="133164"/>
                  </a:lnTo>
                  <a:lnTo>
                    <a:pt x="6629701" y="100282"/>
                  </a:lnTo>
                  <a:lnTo>
                    <a:pt x="6596819" y="71340"/>
                  </a:lnTo>
                  <a:lnTo>
                    <a:pt x="6560406" y="46745"/>
                  </a:lnTo>
                  <a:lnTo>
                    <a:pt x="6520868" y="26906"/>
                  </a:lnTo>
                  <a:lnTo>
                    <a:pt x="6478615" y="12230"/>
                  </a:lnTo>
                  <a:lnTo>
                    <a:pt x="6434053" y="3125"/>
                  </a:lnTo>
                  <a:lnTo>
                    <a:pt x="6387592" y="0"/>
                  </a:lnTo>
                  <a:close/>
                </a:path>
              </a:pathLst>
            </a:custGeom>
            <a:solidFill>
              <a:srgbClr val="CCD3CC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623815" y="4088638"/>
              <a:ext cx="6730365" cy="2054225"/>
            </a:xfrm>
            <a:custGeom>
              <a:avLst/>
              <a:gdLst/>
              <a:ahLst/>
              <a:cxnLst/>
              <a:rect l="l" t="t" r="r" b="b"/>
              <a:pathLst>
                <a:path w="6730365" h="2054225">
                  <a:moveTo>
                    <a:pt x="6729984" y="342392"/>
                  </a:moveTo>
                  <a:lnTo>
                    <a:pt x="6729984" y="1711629"/>
                  </a:lnTo>
                  <a:lnTo>
                    <a:pt x="6726858" y="1758079"/>
                  </a:lnTo>
                  <a:lnTo>
                    <a:pt x="6717753" y="1802630"/>
                  </a:lnTo>
                  <a:lnTo>
                    <a:pt x="6703077" y="1844875"/>
                  </a:lnTo>
                  <a:lnTo>
                    <a:pt x="6683238" y="1884404"/>
                  </a:lnTo>
                  <a:lnTo>
                    <a:pt x="6658643" y="1920812"/>
                  </a:lnTo>
                  <a:lnTo>
                    <a:pt x="6629701" y="1953688"/>
                  </a:lnTo>
                  <a:lnTo>
                    <a:pt x="6596819" y="1982626"/>
                  </a:lnTo>
                  <a:lnTo>
                    <a:pt x="6560406" y="2007218"/>
                  </a:lnTo>
                  <a:lnTo>
                    <a:pt x="6520868" y="2027054"/>
                  </a:lnTo>
                  <a:lnTo>
                    <a:pt x="6478615" y="2041729"/>
                  </a:lnTo>
                  <a:lnTo>
                    <a:pt x="6434053" y="2050833"/>
                  </a:lnTo>
                  <a:lnTo>
                    <a:pt x="6387592" y="2053958"/>
                  </a:lnTo>
                  <a:lnTo>
                    <a:pt x="0" y="2053958"/>
                  </a:lnTo>
                  <a:lnTo>
                    <a:pt x="0" y="0"/>
                  </a:lnTo>
                  <a:lnTo>
                    <a:pt x="6387592" y="0"/>
                  </a:lnTo>
                  <a:lnTo>
                    <a:pt x="6434053" y="3125"/>
                  </a:lnTo>
                  <a:lnTo>
                    <a:pt x="6478615" y="12230"/>
                  </a:lnTo>
                  <a:lnTo>
                    <a:pt x="6520868" y="26906"/>
                  </a:lnTo>
                  <a:lnTo>
                    <a:pt x="6560406" y="46745"/>
                  </a:lnTo>
                  <a:lnTo>
                    <a:pt x="6596819" y="71340"/>
                  </a:lnTo>
                  <a:lnTo>
                    <a:pt x="6629701" y="100282"/>
                  </a:lnTo>
                  <a:lnTo>
                    <a:pt x="6658643" y="133164"/>
                  </a:lnTo>
                  <a:lnTo>
                    <a:pt x="6683238" y="169577"/>
                  </a:lnTo>
                  <a:lnTo>
                    <a:pt x="6703077" y="209115"/>
                  </a:lnTo>
                  <a:lnTo>
                    <a:pt x="6717753" y="251368"/>
                  </a:lnTo>
                  <a:lnTo>
                    <a:pt x="6726858" y="295930"/>
                  </a:lnTo>
                  <a:lnTo>
                    <a:pt x="6729984" y="342392"/>
                  </a:lnTo>
                  <a:close/>
                </a:path>
              </a:pathLst>
            </a:custGeom>
            <a:ln w="12700">
              <a:solidFill>
                <a:srgbClr val="CCD3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859528" y="4163314"/>
            <a:ext cx="6144260" cy="1848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085">
              <a:lnSpc>
                <a:spcPts val="2065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dirty="0" sz="1800" spc="10">
                <a:latin typeface="Calibri"/>
                <a:cs typeface="Calibri"/>
              </a:rPr>
              <a:t>η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αυθεντικότητα,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η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ακεραιότητα,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η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διαθεσιμότητα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και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η</a:t>
            </a:r>
            <a:endParaRPr sz="1800">
              <a:latin typeface="Calibri"/>
              <a:cs typeface="Calibri"/>
            </a:endParaRPr>
          </a:p>
          <a:p>
            <a:pPr marL="184785" marR="5080">
              <a:lnSpc>
                <a:spcPct val="91700"/>
              </a:lnSpc>
              <a:spcBef>
                <a:spcPts val="80"/>
              </a:spcBef>
            </a:pPr>
            <a:r>
              <a:rPr dirty="0" sz="1800" spc="20">
                <a:latin typeface="Calibri"/>
                <a:cs typeface="Calibri"/>
              </a:rPr>
              <a:t>εξουσιοδοτημένη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πρόσβαση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στην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πληροφορία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20">
                <a:latin typeface="Calibri"/>
                <a:cs typeface="Calibri"/>
              </a:rPr>
              <a:t>που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τηρείται </a:t>
            </a:r>
            <a:r>
              <a:rPr dirty="0" sz="1800" spc="55">
                <a:latin typeface="Calibri"/>
                <a:cs typeface="Calibri"/>
              </a:rPr>
              <a:t>καθώς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και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η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λογοδοσία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των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διαχειριστών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τους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διασφαλίζεται </a:t>
            </a:r>
            <a:r>
              <a:rPr dirty="0" sz="1800">
                <a:latin typeface="Calibri"/>
                <a:cs typeface="Calibri"/>
              </a:rPr>
              <a:t>με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ψηφιακές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τεχνολογίες.</a:t>
            </a:r>
            <a:endParaRPr sz="1800">
              <a:latin typeface="Calibri"/>
              <a:cs typeface="Calibri"/>
            </a:endParaRPr>
          </a:p>
          <a:p>
            <a:pPr marL="184785" marR="29209" indent="-172720">
              <a:lnSpc>
                <a:spcPts val="1980"/>
              </a:lnSpc>
              <a:spcBef>
                <a:spcPts val="360"/>
              </a:spcBef>
              <a:buChar char="•"/>
              <a:tabLst>
                <a:tab pos="184785" algn="l"/>
              </a:tabLst>
            </a:pPr>
            <a:r>
              <a:rPr dirty="0" sz="1800">
                <a:latin typeface="Calibri"/>
                <a:cs typeface="Calibri"/>
              </a:rPr>
              <a:t>δυνατότητα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σε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πολίτες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και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επιχειρήσεις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να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τα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ενημερώνουν </a:t>
            </a:r>
            <a:r>
              <a:rPr dirty="0" sz="1800" spc="65">
                <a:latin typeface="Calibri"/>
                <a:cs typeface="Calibri"/>
              </a:rPr>
              <a:t>εξ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αποστάσεως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ωστόσο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η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διαδικασία αυτή στα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περισσότερα </a:t>
            </a:r>
            <a:r>
              <a:rPr dirty="0" sz="1800">
                <a:latin typeface="Calibri"/>
                <a:cs typeface="Calibri"/>
              </a:rPr>
              <a:t>δεν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είναι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ολοκληρωμένη.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4054347"/>
            <a:ext cx="3785616" cy="212256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537461" y="4361179"/>
            <a:ext cx="2388235" cy="140716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 marL="12700" marR="5080">
              <a:lnSpc>
                <a:spcPts val="3520"/>
              </a:lnSpc>
              <a:spcBef>
                <a:spcPts val="484"/>
              </a:spcBef>
            </a:pPr>
            <a:r>
              <a:rPr dirty="0" sz="3200" spc="105" b="1">
                <a:solidFill>
                  <a:srgbClr val="FFFFFF"/>
                </a:solidFill>
                <a:latin typeface="Calibri"/>
                <a:cs typeface="Calibri"/>
              </a:rPr>
              <a:t>Ηλεκτρονικά 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μητρώα</a:t>
            </a:r>
            <a:r>
              <a:rPr dirty="0" sz="32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5">
                <a:solidFill>
                  <a:srgbClr val="FFFFFF"/>
                </a:solidFill>
                <a:latin typeface="Calibri"/>
                <a:cs typeface="Calibri"/>
              </a:rPr>
              <a:t>(e- </a:t>
            </a:r>
            <a:r>
              <a:rPr dirty="0" sz="3200" spc="75">
                <a:solidFill>
                  <a:srgbClr val="FFFFFF"/>
                </a:solidFill>
                <a:latin typeface="Calibri"/>
                <a:cs typeface="Calibri"/>
              </a:rPr>
              <a:t>Registries)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72790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5" b="0">
                <a:solidFill>
                  <a:srgbClr val="000000"/>
                </a:solidFill>
                <a:latin typeface="Calibri"/>
                <a:cs typeface="Calibri"/>
              </a:rPr>
              <a:t>Βασικά</a:t>
            </a:r>
            <a:r>
              <a:rPr dirty="0" sz="4400" spc="-1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45" b="0">
                <a:solidFill>
                  <a:srgbClr val="000000"/>
                </a:solidFill>
                <a:latin typeface="Calibri"/>
                <a:cs typeface="Calibri"/>
              </a:rPr>
              <a:t>μητρώα</a:t>
            </a:r>
            <a:r>
              <a:rPr dirty="0" sz="4400" spc="-1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35" b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dirty="0" sz="4400" spc="-1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επιχειρήσεις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70051" y="1795223"/>
            <a:ext cx="2271395" cy="1410335"/>
            <a:chOff x="1370051" y="1795223"/>
            <a:chExt cx="2271395" cy="1410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0051" y="1795223"/>
              <a:ext cx="2270808" cy="14097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180" y="2019300"/>
              <a:ext cx="2170175" cy="9921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0876" y="1826768"/>
              <a:ext cx="2174494" cy="130467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420875" y="1826767"/>
            <a:ext cx="2174875" cy="130492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3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202565" marR="195580" indent="635">
              <a:lnSpc>
                <a:spcPct val="91600"/>
              </a:lnSpc>
              <a:spcBef>
                <a:spcPts val="5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Γενικό</a:t>
            </a:r>
            <a:r>
              <a:rPr dirty="0" sz="1600" spc="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40" b="1">
                <a:solidFill>
                  <a:srgbClr val="FFFFFF"/>
                </a:solidFill>
                <a:latin typeface="Calibri"/>
                <a:cs typeface="Calibri"/>
              </a:rPr>
              <a:t>Εμπορικό </a:t>
            </a:r>
            <a:r>
              <a:rPr dirty="0" sz="1600" spc="50" b="1">
                <a:solidFill>
                  <a:srgbClr val="FFFFFF"/>
                </a:solidFill>
                <a:latin typeface="Calibri"/>
                <a:cs typeface="Calibri"/>
              </a:rPr>
              <a:t>Μητρώο</a:t>
            </a:r>
            <a:r>
              <a:rPr dirty="0" sz="16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(Γ.Ε.ΜΗ.)</a:t>
            </a:r>
            <a:r>
              <a:rPr dirty="0" sz="16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(ΥΠ.ΑΝ)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762731" y="1795223"/>
            <a:ext cx="2271395" cy="1410335"/>
            <a:chOff x="3762731" y="1795223"/>
            <a:chExt cx="2271395" cy="141033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2731" y="1795223"/>
              <a:ext cx="2270808" cy="14097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4299" y="2241829"/>
              <a:ext cx="1946148" cy="54709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2793" y="1826768"/>
              <a:ext cx="2174494" cy="1304671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812794" y="1826767"/>
            <a:ext cx="2174875" cy="1304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600">
              <a:latin typeface="Times New Roman"/>
              <a:cs typeface="Times New Roman"/>
            </a:endParaRPr>
          </a:p>
          <a:p>
            <a:pPr marL="294005">
              <a:lnSpc>
                <a:spcPct val="100000"/>
              </a:lnSpc>
            </a:pPr>
            <a:r>
              <a:rPr dirty="0" sz="1600" spc="10" b="1">
                <a:solidFill>
                  <a:srgbClr val="FFFFFF"/>
                </a:solidFill>
                <a:latin typeface="Calibri"/>
                <a:cs typeface="Calibri"/>
              </a:rPr>
              <a:t>ΤΑΧΙSnet</a:t>
            </a:r>
            <a:r>
              <a:rPr dirty="0" sz="1600" spc="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40" b="1">
                <a:solidFill>
                  <a:srgbClr val="FFFFFF"/>
                </a:solidFill>
                <a:latin typeface="Calibri"/>
                <a:cs typeface="Calibri"/>
              </a:rPr>
              <a:t>(ΥΠΟΙΚ)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153887" y="1795223"/>
            <a:ext cx="2271395" cy="1410335"/>
            <a:chOff x="6153887" y="1795223"/>
            <a:chExt cx="2271395" cy="1410335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3887" y="1795223"/>
              <a:ext cx="2270808" cy="140974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4599" y="2241829"/>
              <a:ext cx="1929383" cy="54709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4711" y="1826768"/>
              <a:ext cx="2174493" cy="1304671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6204711" y="1826767"/>
            <a:ext cx="2174875" cy="1304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60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</a:pPr>
            <a:r>
              <a:rPr dirty="0" sz="1600" spc="80" b="1">
                <a:solidFill>
                  <a:srgbClr val="FFFFFF"/>
                </a:solidFill>
                <a:latin typeface="Calibri"/>
                <a:cs typeface="Calibri"/>
              </a:rPr>
              <a:t>ΕΡΓΑΝΗ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Calibri"/>
                <a:cs typeface="Calibri"/>
              </a:rPr>
              <a:t>(ΥΠ.ΕΡΓ)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8546567" y="1795223"/>
            <a:ext cx="2271395" cy="1440815"/>
            <a:chOff x="8546567" y="1795223"/>
            <a:chExt cx="2271395" cy="1440815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6567" y="1795223"/>
              <a:ext cx="2270808" cy="140974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22791" y="1795272"/>
              <a:ext cx="2162555" cy="144017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6629" y="1826768"/>
              <a:ext cx="2174494" cy="1304671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8596630" y="1826767"/>
            <a:ext cx="2174875" cy="130492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 marL="421640" marR="413384" indent="635">
              <a:lnSpc>
                <a:spcPct val="91600"/>
              </a:lnSpc>
              <a:spcBef>
                <a:spcPts val="620"/>
              </a:spcBef>
            </a:pPr>
            <a:r>
              <a:rPr dirty="0" sz="1600" spc="50" b="1">
                <a:solidFill>
                  <a:srgbClr val="FFFFFF"/>
                </a:solidFill>
                <a:latin typeface="Calibri"/>
                <a:cs typeface="Calibri"/>
              </a:rPr>
              <a:t>Ηλεκτρονική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Διακυβέρνηση </a:t>
            </a:r>
            <a:r>
              <a:rPr dirty="0" sz="1600" spc="50" b="1">
                <a:solidFill>
                  <a:srgbClr val="FFFFFF"/>
                </a:solidFill>
                <a:latin typeface="Calibri"/>
                <a:cs typeface="Calibri"/>
              </a:rPr>
              <a:t>Κοινωνικής</a:t>
            </a:r>
            <a:endParaRPr sz="1600">
              <a:latin typeface="Calibri"/>
              <a:cs typeface="Calibri"/>
            </a:endParaRPr>
          </a:p>
          <a:p>
            <a:pPr algn="ctr" marL="209550" marR="199390">
              <a:lnSpc>
                <a:spcPts val="1760"/>
              </a:lnSpc>
              <a:spcBef>
                <a:spcPts val="2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Ασφάλισης</a:t>
            </a:r>
            <a:r>
              <a:rPr dirty="0" sz="16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(ΗΔΙΚΑ) </a:t>
            </a:r>
            <a:r>
              <a:rPr dirty="0" sz="1600" spc="60" b="1">
                <a:solidFill>
                  <a:srgbClr val="FFFFFF"/>
                </a:solidFill>
                <a:latin typeface="Calibri"/>
                <a:cs typeface="Calibri"/>
              </a:rPr>
              <a:t>(ΥΠ.ΕΡΓ)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344167" y="3317699"/>
            <a:ext cx="2367280" cy="1438910"/>
            <a:chOff x="1344167" y="3317699"/>
            <a:chExt cx="2367280" cy="1438910"/>
          </a:xfrm>
        </p:grpSpPr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0051" y="3317699"/>
              <a:ext cx="2270808" cy="140065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4167" y="3317747"/>
              <a:ext cx="2366772" cy="143865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0875" y="3348989"/>
              <a:ext cx="2174494" cy="1304671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1420875" y="3348990"/>
            <a:ext cx="2174875" cy="130492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 marL="324485" marR="317500" indent="1270">
              <a:lnSpc>
                <a:spcPct val="91600"/>
              </a:lnSpc>
              <a:spcBef>
                <a:spcPts val="620"/>
              </a:spcBef>
            </a:pPr>
            <a:r>
              <a:rPr dirty="0" sz="1600" spc="40" b="1">
                <a:solidFill>
                  <a:srgbClr val="FFFFFF"/>
                </a:solidFill>
                <a:latin typeface="Calibri"/>
                <a:cs typeface="Calibri"/>
              </a:rPr>
              <a:t>Σύστημα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Δημοσιοποίησης </a:t>
            </a:r>
            <a:r>
              <a:rPr dirty="0" sz="1600" spc="50" b="1">
                <a:solidFill>
                  <a:srgbClr val="FFFFFF"/>
                </a:solidFill>
                <a:latin typeface="Calibri"/>
                <a:cs typeface="Calibri"/>
              </a:rPr>
              <a:t>Δημοσίων</a:t>
            </a:r>
            <a:endParaRPr sz="1600">
              <a:latin typeface="Calibri"/>
              <a:cs typeface="Calibri"/>
            </a:endParaRPr>
          </a:p>
          <a:p>
            <a:pPr algn="ctr" marL="1270">
              <a:lnSpc>
                <a:spcPts val="1675"/>
              </a:lnSpc>
            </a:pPr>
            <a:r>
              <a:rPr dirty="0" sz="1600" spc="60" b="1">
                <a:solidFill>
                  <a:srgbClr val="FFFFFF"/>
                </a:solidFill>
                <a:latin typeface="Calibri"/>
                <a:cs typeface="Calibri"/>
              </a:rPr>
              <a:t>Συμβάσεων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80" b="1">
                <a:solidFill>
                  <a:srgbClr val="FFFFFF"/>
                </a:solidFill>
                <a:latin typeface="Calibri"/>
                <a:cs typeface="Calibri"/>
              </a:rPr>
              <a:t>"ΕΣHΔΗΣ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dirty="0" sz="1600" spc="-85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Calibri"/>
                <a:cs typeface="Calibri"/>
              </a:rPr>
              <a:t>ΚHΜΔΗΣ"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(ΥΠ.ΑΝ)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762731" y="3317699"/>
            <a:ext cx="2271395" cy="1400810"/>
            <a:chOff x="3762731" y="3317699"/>
            <a:chExt cx="2271395" cy="1400810"/>
          </a:xfrm>
        </p:grpSpPr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2731" y="3317699"/>
              <a:ext cx="2270808" cy="140065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1" y="3540264"/>
              <a:ext cx="2165604" cy="99363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2793" y="3348989"/>
              <a:ext cx="2174494" cy="1304671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3812794" y="3348990"/>
            <a:ext cx="2174875" cy="130492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207645" marR="198120">
              <a:lnSpc>
                <a:spcPct val="91600"/>
              </a:lnSpc>
            </a:pPr>
            <a:r>
              <a:rPr dirty="0" sz="1600" spc="90" b="1">
                <a:solidFill>
                  <a:srgbClr val="FFFFFF"/>
                </a:solidFill>
                <a:latin typeface="Calibri"/>
                <a:cs typeface="Calibri"/>
              </a:rPr>
              <a:t>Hellenic</a:t>
            </a:r>
            <a:r>
              <a:rPr dirty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70" b="1">
                <a:solidFill>
                  <a:srgbClr val="FFFFFF"/>
                </a:solidFill>
                <a:latin typeface="Calibri"/>
                <a:cs typeface="Calibri"/>
              </a:rPr>
              <a:t>Statistical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Authority</a:t>
            </a:r>
            <a:r>
              <a:rPr dirty="0" sz="16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(ΕΛΣΤΑΤ) </a:t>
            </a:r>
            <a:r>
              <a:rPr dirty="0" sz="1600" spc="40" b="1">
                <a:solidFill>
                  <a:srgbClr val="FFFFFF"/>
                </a:solidFill>
                <a:latin typeface="Calibri"/>
                <a:cs typeface="Calibri"/>
              </a:rPr>
              <a:t>(ΥΠΟΙΚ)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150864" y="3317699"/>
            <a:ext cx="2318385" cy="1400810"/>
            <a:chOff x="6150864" y="3317699"/>
            <a:chExt cx="2318385" cy="1400810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3887" y="3317699"/>
              <a:ext cx="2270808" cy="140065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50864" y="3653002"/>
              <a:ext cx="2318004" cy="76812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4712" y="3348989"/>
              <a:ext cx="2174493" cy="1304671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6204711" y="3348990"/>
            <a:ext cx="2174875" cy="1304925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835"/>
              </a:lnSpc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Τράπεζα</a:t>
            </a:r>
            <a:r>
              <a:rPr dirty="0" sz="1600" spc="70" b="1">
                <a:solidFill>
                  <a:srgbClr val="FFFFFF"/>
                </a:solidFill>
                <a:latin typeface="Calibri"/>
                <a:cs typeface="Calibri"/>
              </a:rPr>
              <a:t> της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Ελλάδος</a:t>
            </a:r>
            <a:endParaRPr sz="1600">
              <a:latin typeface="Calibri"/>
              <a:cs typeface="Calibri"/>
            </a:endParaRPr>
          </a:p>
          <a:p>
            <a:pPr algn="ctr" marL="635">
              <a:lnSpc>
                <a:spcPts val="1835"/>
              </a:lnSpc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(ΤτΕ)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8546567" y="3317699"/>
            <a:ext cx="2271395" cy="1400810"/>
            <a:chOff x="8546567" y="3317699"/>
            <a:chExt cx="2271395" cy="1400810"/>
          </a:xfrm>
        </p:grpSpPr>
        <p:pic>
          <p:nvPicPr>
            <p:cNvPr id="39" name="object 3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46567" y="3317699"/>
              <a:ext cx="2270808" cy="140065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43415" y="3764292"/>
              <a:ext cx="1275587" cy="54557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6629" y="3348989"/>
              <a:ext cx="2174494" cy="1304671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8596630" y="3348990"/>
            <a:ext cx="2174875" cy="1304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600">
              <a:latin typeface="Times New Roman"/>
              <a:cs typeface="Times New Roman"/>
            </a:endParaRPr>
          </a:p>
          <a:p>
            <a:pPr marL="629920">
              <a:lnSpc>
                <a:spcPct val="100000"/>
              </a:lnSpc>
              <a:spcBef>
                <a:spcPts val="5"/>
              </a:spcBef>
            </a:pPr>
            <a:r>
              <a:rPr dirty="0" sz="1600" spc="60" b="1">
                <a:solidFill>
                  <a:srgbClr val="FFFFFF"/>
                </a:solidFill>
                <a:latin typeface="Calibri"/>
                <a:cs typeface="Calibri"/>
              </a:rPr>
              <a:t>ΤΕΙΡΕΣΙΑΣ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4959065" y="4840187"/>
            <a:ext cx="2269490" cy="1400810"/>
            <a:chOff x="4959065" y="4840187"/>
            <a:chExt cx="2269490" cy="1400810"/>
          </a:xfrm>
        </p:grpSpPr>
        <p:pic>
          <p:nvPicPr>
            <p:cNvPr id="44" name="object 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59065" y="4840187"/>
              <a:ext cx="2269296" cy="140065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9575" y="5286756"/>
              <a:ext cx="2208276" cy="54557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08752" y="4871110"/>
              <a:ext cx="2174494" cy="1304671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5008753" y="4871110"/>
            <a:ext cx="2174875" cy="1304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60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  <a:spcBef>
                <a:spcPts val="5"/>
              </a:spcBef>
            </a:pPr>
            <a:r>
              <a:rPr dirty="0" sz="1600" spc="20" b="1">
                <a:solidFill>
                  <a:srgbClr val="FFFFFF"/>
                </a:solidFill>
                <a:latin typeface="Calibri"/>
                <a:cs typeface="Calibri"/>
              </a:rPr>
              <a:t>ΓΓΒ/Notify</a:t>
            </a:r>
            <a:r>
              <a:rPr dirty="0" sz="1600" spc="2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95" b="1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53498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90" b="0">
                <a:solidFill>
                  <a:srgbClr val="000000"/>
                </a:solidFill>
                <a:latin typeface="Calibri"/>
                <a:cs typeface="Calibri"/>
              </a:rPr>
              <a:t>Παράδειγμα:</a:t>
            </a:r>
            <a:r>
              <a:rPr dirty="0" sz="4400" spc="-1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65" b="0">
                <a:solidFill>
                  <a:srgbClr val="000000"/>
                </a:solidFill>
                <a:latin typeface="Calibri"/>
                <a:cs typeface="Calibri"/>
              </a:rPr>
              <a:t>ΤΕΙΡΕΣΙΑΣ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72286" y="2590241"/>
            <a:ext cx="233680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60">
                <a:latin typeface="Arial"/>
                <a:cs typeface="Arial"/>
              </a:rPr>
              <a:t>ΓΕΜΗ </a:t>
            </a:r>
            <a:r>
              <a:rPr dirty="0" sz="2000" spc="-10">
                <a:latin typeface="Arial"/>
                <a:cs typeface="Arial"/>
              </a:rPr>
              <a:t>δημοσιεύσεις)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87044" y="3230092"/>
            <a:ext cx="5121910" cy="275526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297815">
              <a:lnSpc>
                <a:spcPct val="100000"/>
              </a:lnSpc>
              <a:spcBef>
                <a:spcPts val="840"/>
              </a:spcBef>
            </a:pPr>
            <a:r>
              <a:rPr dirty="0" sz="2000" spc="-35">
                <a:latin typeface="Arial"/>
                <a:cs typeface="Arial"/>
              </a:rPr>
              <a:t>καταχώρησης </a:t>
            </a:r>
            <a:r>
              <a:rPr dirty="0" sz="2000">
                <a:latin typeface="Arial"/>
                <a:cs typeface="Arial"/>
              </a:rPr>
              <a:t>στο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ΓΕΜΗ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Char char="-"/>
              <a:tabLst>
                <a:tab pos="297815" algn="l"/>
              </a:tabLst>
            </a:pPr>
            <a:r>
              <a:rPr dirty="0" sz="2000">
                <a:latin typeface="Arial"/>
                <a:cs typeface="Arial"/>
              </a:rPr>
              <a:t>Αριθμός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ΓΕΜΗ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Char char="-"/>
              <a:tabLst>
                <a:tab pos="297815" algn="l"/>
              </a:tabLst>
            </a:pPr>
            <a:r>
              <a:rPr dirty="0" sz="2000" spc="-10">
                <a:latin typeface="Arial"/>
                <a:cs typeface="Arial"/>
              </a:rPr>
              <a:t>ΑΡΜΑΕ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35"/>
              </a:spcBef>
              <a:buChar char="-"/>
              <a:tabLst>
                <a:tab pos="297815" algn="l"/>
              </a:tabLst>
            </a:pPr>
            <a:r>
              <a:rPr dirty="0" sz="2000">
                <a:latin typeface="Arial"/>
                <a:cs typeface="Arial"/>
              </a:rPr>
              <a:t>ΑΦΜ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εταιρίας</a:t>
            </a:r>
            <a:endParaRPr sz="2000">
              <a:latin typeface="Arial"/>
              <a:cs typeface="Arial"/>
            </a:endParaRPr>
          </a:p>
          <a:p>
            <a:pPr marL="297815" marR="5080" indent="-285750">
              <a:lnSpc>
                <a:spcPct val="110000"/>
              </a:lnSpc>
              <a:spcBef>
                <a:spcPts val="505"/>
              </a:spcBef>
              <a:buChar char="-"/>
              <a:tabLst>
                <a:tab pos="297815" algn="l"/>
              </a:tabLst>
            </a:pPr>
            <a:r>
              <a:rPr dirty="0" sz="2000">
                <a:latin typeface="Arial"/>
                <a:cs typeface="Arial"/>
              </a:rPr>
              <a:t>Μορφή,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επωνυμία,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διακριτικός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τίτλος,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έδρα </a:t>
            </a:r>
            <a:r>
              <a:rPr dirty="0" sz="2000" spc="-10">
                <a:latin typeface="Arial"/>
                <a:cs typeface="Arial"/>
              </a:rPr>
              <a:t>εταιρίας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40"/>
              </a:spcBef>
              <a:buChar char="-"/>
              <a:tabLst>
                <a:tab pos="297815" algn="l"/>
              </a:tabLst>
            </a:pPr>
            <a:r>
              <a:rPr dirty="0" sz="2000">
                <a:latin typeface="Arial"/>
                <a:cs typeface="Arial"/>
              </a:rPr>
              <a:t>Εταιρικό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κεφάλαιο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87044" y="1762099"/>
            <a:ext cx="5277485" cy="82423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840"/>
              </a:spcBef>
              <a:buChar char="-"/>
              <a:tabLst>
                <a:tab pos="297815" algn="l"/>
                <a:tab pos="5179695" algn="l"/>
              </a:tabLst>
            </a:pPr>
            <a:r>
              <a:rPr dirty="0" sz="2000">
                <a:latin typeface="Arial"/>
                <a:cs typeface="Arial"/>
              </a:rPr>
              <a:t>Αριθμός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φύλλου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745"/>
              </a:spcBef>
              <a:buChar char="-"/>
              <a:tabLst>
                <a:tab pos="297815" algn="l"/>
                <a:tab pos="1804670" algn="l"/>
                <a:tab pos="2473960" algn="l"/>
                <a:tab pos="3060700" algn="l"/>
                <a:tab pos="4667250" algn="l"/>
              </a:tabLst>
            </a:pPr>
            <a:r>
              <a:rPr dirty="0" sz="2000" spc="-10">
                <a:latin typeface="Arial"/>
                <a:cs typeface="Arial"/>
              </a:rPr>
              <a:t>Ημερομηνία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ΦΕΚ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(για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παλαιότερες,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προ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61644" y="2988691"/>
            <a:ext cx="53409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23215" algn="l"/>
                <a:tab pos="1424940" algn="l"/>
                <a:tab pos="2482215" algn="l"/>
                <a:tab pos="3319779" algn="l"/>
                <a:tab pos="3825240" algn="l"/>
              </a:tabLst>
            </a:pPr>
            <a:r>
              <a:rPr dirty="0" sz="2000" spc="-50">
                <a:latin typeface="Arial"/>
                <a:cs typeface="Arial"/>
              </a:rPr>
              <a:t>-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Κωδικός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αριθμός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(ΚΑΚ)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και</a:t>
            </a:r>
            <a:r>
              <a:rPr dirty="0" sz="2000">
                <a:latin typeface="Arial"/>
                <a:cs typeface="Arial"/>
              </a:rPr>
              <a:t>	ημερομηνία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baseline="-13888" sz="3000" spc="-75">
                <a:latin typeface="Arial"/>
                <a:cs typeface="Arial"/>
              </a:rPr>
              <a:t>-</a:t>
            </a:r>
            <a:endParaRPr baseline="-13888" sz="3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54292" y="1762099"/>
            <a:ext cx="3683000" cy="1621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marR="143510">
              <a:lnSpc>
                <a:spcPct val="131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Αριθμός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μετόχων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/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μεριδίων </a:t>
            </a:r>
            <a:r>
              <a:rPr dirty="0" sz="2000">
                <a:latin typeface="Arial"/>
                <a:cs typeface="Arial"/>
              </a:rPr>
              <a:t>Αριθμός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μελών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ΔΣ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/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εταιριών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297180" algn="l"/>
              </a:tabLst>
            </a:pPr>
            <a:r>
              <a:rPr dirty="0" sz="2000" spc="-50">
                <a:latin typeface="Arial"/>
                <a:cs typeface="Arial"/>
              </a:rPr>
              <a:t>-</a:t>
            </a:r>
            <a:r>
              <a:rPr dirty="0" sz="2000">
                <a:latin typeface="Arial"/>
                <a:cs typeface="Arial"/>
              </a:rPr>
              <a:t>	Διάρκεια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της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θητείας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ΔΣ</a:t>
            </a:r>
            <a:endParaRPr sz="20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745"/>
              </a:spcBef>
            </a:pPr>
            <a:r>
              <a:rPr dirty="0" sz="2000">
                <a:latin typeface="Arial"/>
                <a:cs typeface="Arial"/>
              </a:rPr>
              <a:t>Μέλη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Διοικητικών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Συμβουλίων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54292" y="3422116"/>
            <a:ext cx="3307079" cy="149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marR="5080" indent="-285115">
              <a:lnSpc>
                <a:spcPct val="110000"/>
              </a:lnSpc>
              <a:spcBef>
                <a:spcPts val="100"/>
              </a:spcBef>
              <a:buChar char="-"/>
              <a:tabLst>
                <a:tab pos="297180" algn="l"/>
                <a:tab pos="1926589" algn="l"/>
                <a:tab pos="2510790" algn="l"/>
              </a:tabLst>
            </a:pPr>
            <a:r>
              <a:rPr dirty="0" sz="2000" spc="-10">
                <a:latin typeface="Arial"/>
                <a:cs typeface="Arial"/>
              </a:rPr>
              <a:t>Διαχειριστές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">
                <a:latin typeface="Arial"/>
                <a:cs typeface="Arial"/>
              </a:rPr>
              <a:t>και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εταίροι προσώπων</a:t>
            </a:r>
            <a:endParaRPr sz="20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730"/>
              </a:spcBef>
              <a:buChar char="-"/>
              <a:tabLst>
                <a:tab pos="297180" algn="l"/>
              </a:tabLst>
            </a:pPr>
            <a:r>
              <a:rPr dirty="0" sz="2000">
                <a:latin typeface="Arial"/>
                <a:cs typeface="Arial"/>
              </a:rPr>
              <a:t>Ποσοστά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συμμετοχής</a:t>
            </a:r>
            <a:endParaRPr sz="20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745"/>
              </a:spcBef>
              <a:buChar char="-"/>
              <a:tabLst>
                <a:tab pos="297180" algn="l"/>
                <a:tab pos="2482850" algn="l"/>
              </a:tabLst>
            </a:pPr>
            <a:r>
              <a:rPr dirty="0" sz="2000" spc="-10">
                <a:latin typeface="Arial"/>
                <a:cs typeface="Arial"/>
              </a:rPr>
              <a:t>Δημοσιευμένες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ετήσιες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682733" y="3451986"/>
            <a:ext cx="15951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6115" algn="l"/>
              </a:tabLst>
            </a:pPr>
            <a:r>
              <a:rPr dirty="0" sz="2000" spc="-25">
                <a:latin typeface="Arial"/>
                <a:cs typeface="Arial"/>
              </a:rPr>
              <a:t>των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νομικών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937242" y="4584572"/>
            <a:ext cx="13392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Arial"/>
                <a:cs typeface="Arial"/>
              </a:rPr>
              <a:t>οικονομικές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54292" y="4919852"/>
            <a:ext cx="5122545" cy="1166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7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καταστάσεις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εταιριών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(ισολογισμοί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κ.λπ.)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40"/>
              </a:spcBef>
              <a:tabLst>
                <a:tab pos="284480" algn="l"/>
              </a:tabLst>
            </a:pPr>
            <a:r>
              <a:rPr dirty="0" sz="2000" spc="-5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	Αναλυτική</a:t>
            </a:r>
            <a:r>
              <a:rPr dirty="0" sz="2000" spc="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εικόνα</a:t>
            </a:r>
            <a:r>
              <a:rPr dirty="0" sz="2000" spc="1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των</a:t>
            </a:r>
            <a:r>
              <a:rPr dirty="0" sz="2000" spc="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ισολογισμών</a:t>
            </a:r>
            <a:r>
              <a:rPr dirty="0" sz="2000" spc="1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καθώς</a:t>
            </a:r>
            <a:endParaRPr sz="2000">
              <a:latin typeface="Arial"/>
              <a:cs typeface="Arial"/>
            </a:endParaRPr>
          </a:p>
          <a:p>
            <a:pPr algn="ctr" marL="22225">
              <a:lnSpc>
                <a:spcPct val="100000"/>
              </a:lnSpc>
              <a:spcBef>
                <a:spcPts val="240"/>
              </a:spcBef>
            </a:pP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dirty="0" sz="20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παραγόμενοι</a:t>
            </a:r>
            <a:r>
              <a:rPr dirty="0" sz="2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αριθμοδείκτες</a:t>
            </a:r>
            <a:r>
              <a:rPr dirty="0" sz="20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(scoring)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988" y="498728"/>
            <a:ext cx="45650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75" b="0">
                <a:solidFill>
                  <a:srgbClr val="000000"/>
                </a:solidFill>
                <a:latin typeface="Calibri"/>
                <a:cs typeface="Calibri"/>
              </a:rPr>
              <a:t>Διαλειτουργικότητα;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41247" y="1538137"/>
            <a:ext cx="10476865" cy="114935"/>
            <a:chOff x="841247" y="1538137"/>
            <a:chExt cx="10476865" cy="114935"/>
          </a:xfrm>
        </p:grpSpPr>
        <p:sp>
          <p:nvSpPr>
            <p:cNvPr id="4" name="object 4" descr=""/>
            <p:cNvSpPr/>
            <p:nvPr/>
          </p:nvSpPr>
          <p:spPr>
            <a:xfrm>
              <a:off x="865949" y="1634489"/>
              <a:ext cx="10452100" cy="18415"/>
            </a:xfrm>
            <a:custGeom>
              <a:avLst/>
              <a:gdLst/>
              <a:ahLst/>
              <a:cxnLst/>
              <a:rect l="l" t="t" r="r" b="b"/>
              <a:pathLst>
                <a:path w="10452100" h="18414">
                  <a:moveTo>
                    <a:pt x="10451592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0451592" y="18287"/>
                  </a:lnTo>
                  <a:lnTo>
                    <a:pt x="1045159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41247" y="1538137"/>
              <a:ext cx="1873885" cy="109855"/>
            </a:xfrm>
            <a:custGeom>
              <a:avLst/>
              <a:gdLst/>
              <a:ahLst/>
              <a:cxnLst/>
              <a:rect l="l" t="t" r="r" b="b"/>
              <a:pathLst>
                <a:path w="1873885" h="109855">
                  <a:moveTo>
                    <a:pt x="1873503" y="0"/>
                  </a:moveTo>
                  <a:lnTo>
                    <a:pt x="0" y="0"/>
                  </a:lnTo>
                  <a:lnTo>
                    <a:pt x="0" y="109814"/>
                  </a:lnTo>
                  <a:lnTo>
                    <a:pt x="1873503" y="109814"/>
                  </a:lnTo>
                  <a:lnTo>
                    <a:pt x="1873503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89890" y="2104898"/>
          <a:ext cx="11488420" cy="399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605"/>
                <a:gridCol w="953769"/>
                <a:gridCol w="1111885"/>
                <a:gridCol w="948689"/>
                <a:gridCol w="1129029"/>
                <a:gridCol w="1106804"/>
                <a:gridCol w="1040129"/>
                <a:gridCol w="1223009"/>
                <a:gridCol w="1260475"/>
                <a:gridCol w="829945"/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ΚΑΤΗΓΟΡΙΑ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ΔΕΔΟΜΕΝΩΝ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3220">
                <a:tc>
                  <a:txBody>
                    <a:bodyPr/>
                    <a:lstStyle/>
                    <a:p>
                      <a:pPr marL="98425">
                        <a:lnSpc>
                          <a:spcPts val="186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ΜΗΤΡΩΟ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79375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Επιχ/κα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Εμπορικά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Ασφ/κα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Φορολ/κα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Δημογ/κα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Εθν.Λογ.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Οικ.Δραστ.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Συμβάσεων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Λοιπά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2075">
                        <a:lnSpc>
                          <a:spcPts val="186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ΓΕΜΗ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0805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TAXIS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2075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ΕΡΓΑΝΗ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2710">
                        <a:lnSpc>
                          <a:spcPts val="1864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ΗΔΙΚΑ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1440">
                        <a:lnSpc>
                          <a:spcPts val="1864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ΕΣΗΔΗΣ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2710">
                        <a:lnSpc>
                          <a:spcPts val="1864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ΕΛΣΤΑΤ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1440">
                        <a:lnSpc>
                          <a:spcPts val="1864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ΤτΕ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1440">
                        <a:lnSpc>
                          <a:spcPts val="1864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ΤΕΙΡΕΣΙΑΣ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algn="r" marR="91440">
                        <a:lnSpc>
                          <a:spcPts val="1864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NotifyBusiness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864"/>
                        </a:lnSpc>
                      </a:pPr>
                      <a:r>
                        <a:rPr dirty="0" sz="1600" spc="-50">
                          <a:latin typeface="Wingdings"/>
                          <a:cs typeface="Wingdings"/>
                        </a:rPr>
                        <a:t></a:t>
                      </a:r>
                      <a:endParaRPr sz="1600">
                        <a:latin typeface="Wingdings"/>
                        <a:cs typeface="Wingding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44627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5" b="0">
                <a:solidFill>
                  <a:srgbClr val="000000"/>
                </a:solidFill>
                <a:latin typeface="Calibri"/>
                <a:cs typeface="Calibri"/>
              </a:rPr>
              <a:t>Διοικητικές</a:t>
            </a:r>
            <a:r>
              <a:rPr dirty="0" sz="4400" spc="-1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Πράξεις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82346" y="1667255"/>
          <a:ext cx="5365750" cy="3425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765"/>
                <a:gridCol w="1209040"/>
                <a:gridCol w="1473199"/>
                <a:gridCol w="1299845"/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75" b="1">
                          <a:latin typeface="Calibri"/>
                          <a:cs typeface="Calibri"/>
                        </a:rPr>
                        <a:t>ΓΕΜΗ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50" b="1">
                          <a:latin typeface="Calibri"/>
                          <a:cs typeface="Calibri"/>
                        </a:rPr>
                        <a:t>Καταστα-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40" b="1">
                          <a:latin typeface="Calibri"/>
                          <a:cs typeface="Calibri"/>
                        </a:rPr>
                        <a:t>τικό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100" b="1">
                          <a:latin typeface="Calibri"/>
                          <a:cs typeface="Calibri"/>
                        </a:rPr>
                        <a:t>Εκπροσώ-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70" b="1">
                          <a:latin typeface="Calibri"/>
                          <a:cs typeface="Calibri"/>
                        </a:rPr>
                        <a:t>πησης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310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Αρ/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2000" spc="105" b="1">
                          <a:latin typeface="Calibri"/>
                          <a:cs typeface="Calibri"/>
                        </a:rPr>
                        <a:t>Πράξεων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dirty="0" sz="2000" spc="-25" b="1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62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315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15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265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99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311785">
                <a:tc gridSpan="3">
                  <a:txBody>
                    <a:bodyPr/>
                    <a:lstStyle/>
                    <a:p>
                      <a:pPr algn="r">
                        <a:lnSpc>
                          <a:spcPts val="2315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Σύνολο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15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563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799073" y="652906"/>
          <a:ext cx="6393180" cy="602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4280"/>
              </a:tblGrid>
              <a:tr h="131445">
                <a:tc>
                  <a:txBody>
                    <a:bodyPr/>
                    <a:lstStyle/>
                    <a:p>
                      <a:pPr marL="3810">
                        <a:lnSpc>
                          <a:spcPts val="940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Έγκριση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(Αναγνώριση)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Οργανισμών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Αξιολόγησης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της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Συμμόρφωσης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σε</a:t>
                      </a:r>
                      <a:r>
                        <a:rPr dirty="0" sz="800" spc="114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Πεδία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Τεχνικής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Βιομηχανικής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Νομοθεσίας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  <a:lnT w="12700">
                      <a:solidFill>
                        <a:srgbClr val="4EA72D"/>
                      </a:solidFill>
                      <a:prstDash val="solid"/>
                    </a:lnT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Σύναψη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διμερών</a:t>
                      </a:r>
                      <a:r>
                        <a:rPr dirty="0" sz="800" spc="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συμφωνιών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</a:t>
                      </a:r>
                      <a:r>
                        <a:rPr dirty="0" sz="800" spc="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Οργανισμούς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Πιστοποίησης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Πλοίων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Αναγγελία</a:t>
                      </a:r>
                      <a:r>
                        <a:rPr dirty="0" sz="800" spc="1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Έναρξης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Άσκησης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της</a:t>
                      </a:r>
                      <a:r>
                        <a:rPr dirty="0" sz="800" spc="114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Δραστηριότητας</a:t>
                      </a:r>
                      <a:r>
                        <a:rPr dirty="0" sz="800" spc="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Ιδιωτικού</a:t>
                      </a:r>
                      <a:r>
                        <a:rPr dirty="0" sz="800" spc="114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Γραφείου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Ευρέσεως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Εργασίας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Γνωστοποίηση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1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Σχολής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Επαγγελματικής</a:t>
                      </a:r>
                      <a:r>
                        <a:rPr dirty="0" sz="800" spc="114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Κατάρτισης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Οδηγών</a:t>
                      </a:r>
                      <a:r>
                        <a:rPr dirty="0" sz="800" spc="1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Οχημάτων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Μεταφοράς</a:t>
                      </a:r>
                      <a:r>
                        <a:rPr dirty="0" sz="800" spc="10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Επικίνδυνων</a:t>
                      </a:r>
                      <a:r>
                        <a:rPr dirty="0" sz="800" spc="1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Εμπορευμάτων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(ΣΕΚΟΟΜΕΕ)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Γνωστοποίηση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Ίδρυσης</a:t>
                      </a:r>
                      <a:r>
                        <a:rPr dirty="0" sz="800" spc="10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dirty="0" sz="800" spc="1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1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Εργαστηρίων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Αισθητικής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Ίδρυση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Ιδιωτικού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Ινστιτούτου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Επαγγελματικής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Κατάρτισης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(ΙΙΕΚ)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Νομικό</a:t>
                      </a:r>
                      <a:r>
                        <a:rPr dirty="0" sz="800" spc="-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Πρόσωπο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0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Έγκριση</a:t>
                      </a:r>
                      <a:r>
                        <a:rPr dirty="0" sz="800" spc="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ίδρυσης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Κολλεγίου</a:t>
                      </a:r>
                      <a:r>
                        <a:rPr dirty="0" sz="800" spc="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σε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Νομικό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Πρόσωπο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Άσκησης</a:t>
                      </a:r>
                      <a:r>
                        <a:rPr dirty="0" sz="800" spc="-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Επαγγέλματος</a:t>
                      </a:r>
                      <a:r>
                        <a:rPr dirty="0" sz="800" spc="-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Οδικού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Μεταφορέα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Εμπορευμάτων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σιδηροδρομικής</a:t>
                      </a:r>
                      <a:r>
                        <a:rPr dirty="0" sz="800" spc="-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επιχείρησης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Πετρελαιοειδών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Προϊόντων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Αργού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Πετρελαίου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-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Αφορολόγητων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Ναυτιλιακών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Καυσίμων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-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1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Αφορολόγητων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Αεροπορικών</a:t>
                      </a:r>
                      <a:r>
                        <a:rPr dirty="0" sz="800" spc="7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Καυσίμων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-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Υγραερίων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-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Έκδοση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7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ασφάλτου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Πετρελαιοειδών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Προϊόντων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τα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Νησιά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του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Αιγαίου</a:t>
                      </a:r>
                      <a:r>
                        <a:rPr dirty="0" sz="800" spc="7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 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Καταβολή</a:t>
                      </a:r>
                      <a:r>
                        <a:rPr dirty="0" sz="800" spc="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φορολογικών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επιβαρύνσεων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από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περιστασιακά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εγγεγραμμένο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παραλήπτη</a:t>
                      </a:r>
                      <a:r>
                        <a:rPr dirty="0" sz="800" spc="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παραλαβή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προϊόντων</a:t>
                      </a:r>
                      <a:r>
                        <a:rPr dirty="0" sz="800" spc="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ΕΦΚ</a:t>
                      </a:r>
                      <a:r>
                        <a:rPr dirty="0" sz="800" spc="7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από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κράτη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μέλη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της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0"/>
                        </a:lnSpc>
                      </a:pP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Έκδοση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άδειας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κυκλοφορίας</a:t>
                      </a:r>
                      <a:r>
                        <a:rPr dirty="0" sz="800" spc="-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μοτοποδηλάτου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Βεβαίωση Ιστορικού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Μεταβολών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σε</a:t>
                      </a:r>
                      <a:r>
                        <a:rPr dirty="0" sz="800" spc="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Κοινωνική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Συνεταιριστική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Επιχείρηση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ή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Συνεταιρισμό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Εργαζομένων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0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Διάθεσης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Βιοκαυσίμων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Γνωστοποίηση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Ίδρυσης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Αυτοτελών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Διαιτολογικών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Γραφείων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Πολυδύναμων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Διαιτολογικών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Μονάδων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Γνωστοποίηση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1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Σχολής</a:t>
                      </a:r>
                      <a:r>
                        <a:rPr dirty="0" sz="800" spc="1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Οδηγών</a:t>
                      </a:r>
                      <a:r>
                        <a:rPr dirty="0" sz="800" spc="114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αυτοκινήτων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dirty="0" sz="800" spc="1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μοτοσυκλετών,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υποκαταστημάτων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αυτών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Γνωστοποίηση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1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Κέντρου</a:t>
                      </a:r>
                      <a:r>
                        <a:rPr dirty="0" sz="800" spc="1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Θεωρητικής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Εκπαίδευσης</a:t>
                      </a:r>
                      <a:r>
                        <a:rPr dirty="0" sz="800" spc="1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Υποψηφίων</a:t>
                      </a:r>
                      <a:r>
                        <a:rPr dirty="0" sz="800" spc="1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Οδηγών</a:t>
                      </a:r>
                      <a:r>
                        <a:rPr dirty="0" sz="800" spc="1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(ΚΕ.Θ.Ε.Υ.Ο.)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σχολών/κέντρων</a:t>
                      </a:r>
                      <a:r>
                        <a:rPr dirty="0" sz="800" spc="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επαγγελματικής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κατάρτισης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r>
                        <a:rPr dirty="0" sz="800" spc="114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τη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χορήγηση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Κέντρου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Διά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Βίου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Μάθησης</a:t>
                      </a:r>
                      <a:r>
                        <a:rPr dirty="0" sz="800" spc="-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σε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νομικό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πρόσωπο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Κέντρου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Διά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Βίου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Μάθησης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σε ενώσεις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προσώπων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-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υγραερίων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-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1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αφορολόγητων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αεροπορικών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καυσίμων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Β2-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0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αφορολόγητων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ναυτιλιακών</a:t>
                      </a:r>
                      <a:r>
                        <a:rPr dirty="0" sz="800" spc="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καυσίμων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Β1-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0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ασφάλτου κατηγορίας Δ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800" spc="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πετρελαιοειδών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προϊόντων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τα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νησιά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του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Αιγαίου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 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πετρελαιοειδών προϊόντων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-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μεταφοράς</a:t>
                      </a:r>
                      <a:r>
                        <a:rPr dirty="0" sz="800" spc="-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 αγωγό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Έκδοση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υγραερίων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(μόνο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χύμα)-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Έκδοση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1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διάθεσης</a:t>
                      </a:r>
                      <a:r>
                        <a:rPr dirty="0" sz="800" spc="7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βιοκαυσίμων-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μεταφοράς</a:t>
                      </a:r>
                      <a:r>
                        <a:rPr dirty="0" sz="800" spc="-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 αγωγό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3810">
                        <a:lnSpc>
                          <a:spcPts val="92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διύλισης-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3810" marR="365125">
                        <a:lnSpc>
                          <a:spcPts val="960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Γνωστοποίηση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1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καταστήματος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υγειονομικού</a:t>
                      </a:r>
                      <a:r>
                        <a:rPr dirty="0" sz="800" spc="10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ενδιαφέροντος</a:t>
                      </a:r>
                      <a:r>
                        <a:rPr dirty="0" sz="800" spc="10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εντός</a:t>
                      </a:r>
                      <a:r>
                        <a:rPr dirty="0" sz="800" spc="1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τουριστικών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καταλυμάτων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800" spc="114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εγκαταστάσεων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ειδικής</a:t>
                      </a:r>
                      <a:r>
                        <a:rPr dirty="0" sz="800" spc="10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τουρ.</a:t>
                      </a:r>
                      <a:r>
                        <a:rPr dirty="0" sz="800" spc="5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υποδομής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Εγγραφή</a:t>
                      </a:r>
                      <a:r>
                        <a:rPr dirty="0" sz="800" spc="6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Διαφημιστικής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Εταιρείας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στο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Μητρώο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του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Ε.Σ.Ρ.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0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Εγγραφή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εταιρείας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στο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Μητρώο</a:t>
                      </a:r>
                      <a:r>
                        <a:rPr dirty="0" sz="800" spc="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Φορέων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και</a:t>
                      </a:r>
                      <a:r>
                        <a:rPr dirty="0" sz="800" spc="7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Επιχειρήσεων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Δημοσκοπήσεων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Έγκριση</a:t>
                      </a:r>
                      <a:r>
                        <a:rPr dirty="0" sz="800" spc="9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Κοινοποιημένων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Οργανισμών</a:t>
                      </a:r>
                      <a:r>
                        <a:rPr dirty="0" sz="800" spc="7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Αξιολόγησης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της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Συμμόρφωσης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r>
                        <a:rPr dirty="0" sz="800" spc="1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τον</a:t>
                      </a:r>
                      <a:r>
                        <a:rPr dirty="0" sz="800" spc="9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Σιδηροδρομικό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Τομέα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(NoBo)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0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Ορισμός</a:t>
                      </a:r>
                      <a:r>
                        <a:rPr dirty="0" sz="800" spc="5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Οργανισμών</a:t>
                      </a:r>
                      <a:r>
                        <a:rPr dirty="0" sz="800" spc="6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Αξιολόγησης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της</a:t>
                      </a:r>
                      <a:r>
                        <a:rPr dirty="0" sz="800" spc="8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Συμμόρφωσης</a:t>
                      </a:r>
                      <a:r>
                        <a:rPr dirty="0" sz="800" spc="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για</a:t>
                      </a:r>
                      <a:r>
                        <a:rPr dirty="0" sz="800" spc="1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τον</a:t>
                      </a:r>
                      <a:r>
                        <a:rPr dirty="0" sz="800" spc="8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Σιδηροδρομικό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Τομέα</a:t>
                      </a:r>
                      <a:r>
                        <a:rPr dirty="0" sz="800" spc="1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(DeBo)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εμπορίας</a:t>
                      </a:r>
                      <a:r>
                        <a:rPr dirty="0" sz="800" spc="-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υγραερίων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κατηγορίας</a:t>
                      </a:r>
                      <a:r>
                        <a:rPr dirty="0" sz="800" spc="-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(μόνο</a:t>
                      </a:r>
                      <a:r>
                        <a:rPr dirty="0" sz="800" spc="-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χύμα)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Ανανέωση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Διακοπή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ρεύματος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λύση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συμβολαίου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- αίτηση</a:t>
                      </a:r>
                      <a:r>
                        <a:rPr dirty="0" sz="800" spc="-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τελικού</a:t>
                      </a:r>
                      <a:r>
                        <a:rPr dirty="0" sz="800" spc="2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διακανονισμού</a:t>
                      </a:r>
                      <a:r>
                        <a:rPr dirty="0" sz="800" spc="-3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ΔΕΗ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λειτουργίας</a:t>
                      </a:r>
                      <a:r>
                        <a:rPr dirty="0" sz="800" spc="1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αποθήκης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τελωνειακής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αποταμίευσης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3810">
                        <a:lnSpc>
                          <a:spcPts val="91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3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Διανομής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Εμφιαλωμένου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Υγραερίου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3810">
                        <a:lnSpc>
                          <a:spcPts val="875"/>
                        </a:lnSpc>
                      </a:pPr>
                      <a:r>
                        <a:rPr dirty="0" sz="80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Άδεια</a:t>
                      </a:r>
                      <a:r>
                        <a:rPr dirty="0" sz="800" spc="5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Πωλητή</a:t>
                      </a:r>
                      <a:r>
                        <a:rPr dirty="0" sz="800" spc="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Πετρελαίου</a:t>
                      </a:r>
                      <a:r>
                        <a:rPr dirty="0" sz="800" spc="4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Θέρμανσης</a:t>
                      </a:r>
                      <a:r>
                        <a:rPr dirty="0" sz="800" spc="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με</a:t>
                      </a:r>
                      <a:r>
                        <a:rPr dirty="0" sz="800" spc="4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αποθηκευτικούς</a:t>
                      </a:r>
                      <a:r>
                        <a:rPr dirty="0" sz="800" spc="-25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χώρους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4EA72D"/>
                      </a:solidFill>
                      <a:prstDash val="solid"/>
                    </a:lnL>
                    <a:lnR w="12700">
                      <a:solidFill>
                        <a:srgbClr val="4EA72D"/>
                      </a:solidFill>
                      <a:prstDash val="solid"/>
                    </a:lnR>
                    <a:lnB w="12700">
                      <a:solidFill>
                        <a:srgbClr val="4EA72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618" y="2082241"/>
            <a:ext cx="3074035" cy="2586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3175">
              <a:lnSpc>
                <a:spcPct val="100000"/>
              </a:lnSpc>
              <a:spcBef>
                <a:spcPts val="100"/>
              </a:spcBef>
            </a:pPr>
            <a:r>
              <a:rPr dirty="0" sz="4200" spc="200" i="1">
                <a:latin typeface="Calibri"/>
                <a:cs typeface="Calibri"/>
              </a:rPr>
              <a:t>Ευρωπαϊκές</a:t>
            </a:r>
            <a:r>
              <a:rPr dirty="0" sz="4200" spc="200" i="1">
                <a:latin typeface="Calibri"/>
                <a:cs typeface="Calibri"/>
              </a:rPr>
              <a:t> </a:t>
            </a:r>
            <a:r>
              <a:rPr dirty="0" sz="4200" spc="165" i="1">
                <a:latin typeface="Calibri"/>
                <a:cs typeface="Calibri"/>
              </a:rPr>
              <a:t>Πλατφόρμες </a:t>
            </a:r>
            <a:r>
              <a:rPr dirty="0" sz="4200" spc="180" i="1">
                <a:latin typeface="Calibri"/>
                <a:cs typeface="Calibri"/>
              </a:rPr>
              <a:t>Εμπορικών </a:t>
            </a:r>
            <a:r>
              <a:rPr dirty="0" sz="4200" spc="190" i="1">
                <a:latin typeface="Calibri"/>
                <a:cs typeface="Calibri"/>
              </a:rPr>
              <a:t>Μητρώων</a:t>
            </a:r>
            <a:endParaRPr sz="4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95" y="1635379"/>
            <a:ext cx="4542917" cy="358711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4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492"/>
                </a:lnTo>
                <a:lnTo>
                  <a:pt x="12192000" y="68574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-4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7492"/>
                </a:moveTo>
                <a:lnTo>
                  <a:pt x="12192000" y="6857492"/>
                </a:lnTo>
                <a:lnTo>
                  <a:pt x="12192000" y="0"/>
                </a:lnTo>
                <a:lnTo>
                  <a:pt x="0" y="0"/>
                </a:lnTo>
                <a:lnTo>
                  <a:pt x="0" y="6857492"/>
                </a:lnTo>
                <a:close/>
              </a:path>
            </a:pathLst>
          </a:custGeom>
          <a:ln w="19050">
            <a:solidFill>
              <a:srgbClr val="0C44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43788" y="4288993"/>
            <a:ext cx="397129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Ευρώπη</a:t>
            </a:r>
            <a:r>
              <a:rPr dirty="0" sz="44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27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44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5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476244" y="0"/>
            <a:ext cx="8716010" cy="6858000"/>
            <a:chOff x="3476244" y="0"/>
            <a:chExt cx="8716010" cy="6858000"/>
          </a:xfrm>
        </p:grpSpPr>
        <p:sp>
          <p:nvSpPr>
            <p:cNvPr id="6" name="object 6" descr=""/>
            <p:cNvSpPr/>
            <p:nvPr/>
          </p:nvSpPr>
          <p:spPr>
            <a:xfrm>
              <a:off x="3476244" y="507"/>
              <a:ext cx="8716010" cy="6858000"/>
            </a:xfrm>
            <a:custGeom>
              <a:avLst/>
              <a:gdLst/>
              <a:ahLst/>
              <a:cxnLst/>
              <a:rect l="l" t="t" r="r" b="b"/>
              <a:pathLst>
                <a:path w="8716010" h="6858000">
                  <a:moveTo>
                    <a:pt x="4349750" y="967994"/>
                  </a:moveTo>
                  <a:lnTo>
                    <a:pt x="4349115" y="915162"/>
                  </a:lnTo>
                  <a:lnTo>
                    <a:pt x="4347235" y="862647"/>
                  </a:lnTo>
                  <a:lnTo>
                    <a:pt x="4344111" y="810437"/>
                  </a:lnTo>
                  <a:lnTo>
                    <a:pt x="4339780" y="758571"/>
                  </a:lnTo>
                  <a:lnTo>
                    <a:pt x="4334230" y="707059"/>
                  </a:lnTo>
                  <a:lnTo>
                    <a:pt x="4327487" y="655904"/>
                  </a:lnTo>
                  <a:lnTo>
                    <a:pt x="4319575" y="605129"/>
                  </a:lnTo>
                  <a:lnTo>
                    <a:pt x="4310494" y="554761"/>
                  </a:lnTo>
                  <a:lnTo>
                    <a:pt x="4300258" y="504786"/>
                  </a:lnTo>
                  <a:lnTo>
                    <a:pt x="4288891" y="455244"/>
                  </a:lnTo>
                  <a:lnTo>
                    <a:pt x="4276407" y="406146"/>
                  </a:lnTo>
                  <a:lnTo>
                    <a:pt x="4262818" y="357492"/>
                  </a:lnTo>
                  <a:lnTo>
                    <a:pt x="4248137" y="309308"/>
                  </a:lnTo>
                  <a:lnTo>
                    <a:pt x="4232376" y="261607"/>
                  </a:lnTo>
                  <a:lnTo>
                    <a:pt x="4215562" y="214401"/>
                  </a:lnTo>
                  <a:lnTo>
                    <a:pt x="4197693" y="167716"/>
                  </a:lnTo>
                  <a:lnTo>
                    <a:pt x="4178808" y="121539"/>
                  </a:lnTo>
                  <a:lnTo>
                    <a:pt x="4120261" y="0"/>
                  </a:lnTo>
                  <a:lnTo>
                    <a:pt x="229362" y="0"/>
                  </a:lnTo>
                  <a:lnTo>
                    <a:pt x="170815" y="121539"/>
                  </a:lnTo>
                  <a:lnTo>
                    <a:pt x="151917" y="167716"/>
                  </a:lnTo>
                  <a:lnTo>
                    <a:pt x="134048" y="214401"/>
                  </a:lnTo>
                  <a:lnTo>
                    <a:pt x="117233" y="261607"/>
                  </a:lnTo>
                  <a:lnTo>
                    <a:pt x="101485" y="309308"/>
                  </a:lnTo>
                  <a:lnTo>
                    <a:pt x="86817" y="357492"/>
                  </a:lnTo>
                  <a:lnTo>
                    <a:pt x="73240" y="406146"/>
                  </a:lnTo>
                  <a:lnTo>
                    <a:pt x="60769" y="455244"/>
                  </a:lnTo>
                  <a:lnTo>
                    <a:pt x="49415" y="504786"/>
                  </a:lnTo>
                  <a:lnTo>
                    <a:pt x="39192" y="554761"/>
                  </a:lnTo>
                  <a:lnTo>
                    <a:pt x="30124" y="605129"/>
                  </a:lnTo>
                  <a:lnTo>
                    <a:pt x="22212" y="655904"/>
                  </a:lnTo>
                  <a:lnTo>
                    <a:pt x="15481" y="707059"/>
                  </a:lnTo>
                  <a:lnTo>
                    <a:pt x="9944" y="758571"/>
                  </a:lnTo>
                  <a:lnTo>
                    <a:pt x="5613" y="810437"/>
                  </a:lnTo>
                  <a:lnTo>
                    <a:pt x="2501" y="862647"/>
                  </a:lnTo>
                  <a:lnTo>
                    <a:pt x="622" y="915162"/>
                  </a:lnTo>
                  <a:lnTo>
                    <a:pt x="0" y="967994"/>
                  </a:lnTo>
                  <a:lnTo>
                    <a:pt x="520" y="1016571"/>
                  </a:lnTo>
                  <a:lnTo>
                    <a:pt x="2108" y="1064882"/>
                  </a:lnTo>
                  <a:lnTo>
                    <a:pt x="4749" y="1112913"/>
                  </a:lnTo>
                  <a:lnTo>
                    <a:pt x="8407" y="1160678"/>
                  </a:lnTo>
                  <a:lnTo>
                    <a:pt x="13093" y="1208138"/>
                  </a:lnTo>
                  <a:lnTo>
                    <a:pt x="18796" y="1255293"/>
                  </a:lnTo>
                  <a:lnTo>
                    <a:pt x="25501" y="1302131"/>
                  </a:lnTo>
                  <a:lnTo>
                    <a:pt x="33185" y="1348651"/>
                  </a:lnTo>
                  <a:lnTo>
                    <a:pt x="41859" y="1394828"/>
                  </a:lnTo>
                  <a:lnTo>
                    <a:pt x="51498" y="1440662"/>
                  </a:lnTo>
                  <a:lnTo>
                    <a:pt x="62090" y="1486128"/>
                  </a:lnTo>
                  <a:lnTo>
                    <a:pt x="73621" y="1531226"/>
                  </a:lnTo>
                  <a:lnTo>
                    <a:pt x="86093" y="1575943"/>
                  </a:lnTo>
                  <a:lnTo>
                    <a:pt x="99491" y="1620266"/>
                  </a:lnTo>
                  <a:lnTo>
                    <a:pt x="113804" y="1664182"/>
                  </a:lnTo>
                  <a:lnTo>
                    <a:pt x="129006" y="1707692"/>
                  </a:lnTo>
                  <a:lnTo>
                    <a:pt x="145110" y="1750771"/>
                  </a:lnTo>
                  <a:lnTo>
                    <a:pt x="162090" y="1793417"/>
                  </a:lnTo>
                  <a:lnTo>
                    <a:pt x="179933" y="1835607"/>
                  </a:lnTo>
                  <a:lnTo>
                    <a:pt x="198640" y="1877339"/>
                  </a:lnTo>
                  <a:lnTo>
                    <a:pt x="218186" y="1918601"/>
                  </a:lnTo>
                  <a:lnTo>
                    <a:pt x="238569" y="1959394"/>
                  </a:lnTo>
                  <a:lnTo>
                    <a:pt x="259778" y="1999678"/>
                  </a:lnTo>
                  <a:lnTo>
                    <a:pt x="281800" y="2039467"/>
                  </a:lnTo>
                  <a:lnTo>
                    <a:pt x="304622" y="2078736"/>
                  </a:lnTo>
                  <a:lnTo>
                    <a:pt x="328231" y="2117483"/>
                  </a:lnTo>
                  <a:lnTo>
                    <a:pt x="352628" y="2155698"/>
                  </a:lnTo>
                  <a:lnTo>
                    <a:pt x="377786" y="2193366"/>
                  </a:lnTo>
                  <a:lnTo>
                    <a:pt x="403707" y="2230475"/>
                  </a:lnTo>
                  <a:lnTo>
                    <a:pt x="430364" y="2267000"/>
                  </a:lnTo>
                  <a:lnTo>
                    <a:pt x="457771" y="2302954"/>
                  </a:lnTo>
                  <a:lnTo>
                    <a:pt x="485889" y="2338324"/>
                  </a:lnTo>
                  <a:lnTo>
                    <a:pt x="514731" y="2373084"/>
                  </a:lnTo>
                  <a:lnTo>
                    <a:pt x="544271" y="2407234"/>
                  </a:lnTo>
                  <a:lnTo>
                    <a:pt x="574497" y="2440749"/>
                  </a:lnTo>
                  <a:lnTo>
                    <a:pt x="605409" y="2473642"/>
                  </a:lnTo>
                  <a:lnTo>
                    <a:pt x="636993" y="2505875"/>
                  </a:lnTo>
                  <a:lnTo>
                    <a:pt x="669226" y="2537460"/>
                  </a:lnTo>
                  <a:lnTo>
                    <a:pt x="702119" y="2568371"/>
                  </a:lnTo>
                  <a:lnTo>
                    <a:pt x="735634" y="2598597"/>
                  </a:lnTo>
                  <a:lnTo>
                    <a:pt x="769785" y="2628138"/>
                  </a:lnTo>
                  <a:lnTo>
                    <a:pt x="804545" y="2656979"/>
                  </a:lnTo>
                  <a:lnTo>
                    <a:pt x="839914" y="2685097"/>
                  </a:lnTo>
                  <a:lnTo>
                    <a:pt x="875868" y="2712504"/>
                  </a:lnTo>
                  <a:lnTo>
                    <a:pt x="912393" y="2739161"/>
                  </a:lnTo>
                  <a:lnTo>
                    <a:pt x="949502" y="2765082"/>
                  </a:lnTo>
                  <a:lnTo>
                    <a:pt x="987171" y="2790240"/>
                  </a:lnTo>
                  <a:lnTo>
                    <a:pt x="1025385" y="2814637"/>
                  </a:lnTo>
                  <a:lnTo>
                    <a:pt x="1064133" y="2838246"/>
                  </a:lnTo>
                  <a:lnTo>
                    <a:pt x="1103401" y="2861068"/>
                  </a:lnTo>
                  <a:lnTo>
                    <a:pt x="1143190" y="2883090"/>
                  </a:lnTo>
                  <a:lnTo>
                    <a:pt x="1183474" y="2904299"/>
                  </a:lnTo>
                  <a:lnTo>
                    <a:pt x="1224267" y="2924683"/>
                  </a:lnTo>
                  <a:lnTo>
                    <a:pt x="1265529" y="2944228"/>
                  </a:lnTo>
                  <a:lnTo>
                    <a:pt x="1307261" y="2962935"/>
                  </a:lnTo>
                  <a:lnTo>
                    <a:pt x="1349451" y="2980779"/>
                  </a:lnTo>
                  <a:lnTo>
                    <a:pt x="1392097" y="2997758"/>
                  </a:lnTo>
                  <a:lnTo>
                    <a:pt x="1435176" y="3013862"/>
                  </a:lnTo>
                  <a:lnTo>
                    <a:pt x="1478686" y="3029064"/>
                  </a:lnTo>
                  <a:lnTo>
                    <a:pt x="1522603" y="3043377"/>
                  </a:lnTo>
                  <a:lnTo>
                    <a:pt x="1566926" y="3056775"/>
                  </a:lnTo>
                  <a:lnTo>
                    <a:pt x="1611642" y="3069247"/>
                  </a:lnTo>
                  <a:lnTo>
                    <a:pt x="1656740" y="3080778"/>
                  </a:lnTo>
                  <a:lnTo>
                    <a:pt x="1702206" y="3091370"/>
                  </a:lnTo>
                  <a:lnTo>
                    <a:pt x="1748040" y="3101009"/>
                  </a:lnTo>
                  <a:lnTo>
                    <a:pt x="1794217" y="3109684"/>
                  </a:lnTo>
                  <a:lnTo>
                    <a:pt x="1840738" y="3117367"/>
                  </a:lnTo>
                  <a:lnTo>
                    <a:pt x="1887575" y="3124073"/>
                  </a:lnTo>
                  <a:lnTo>
                    <a:pt x="1934730" y="3129775"/>
                  </a:lnTo>
                  <a:lnTo>
                    <a:pt x="1982190" y="3134461"/>
                  </a:lnTo>
                  <a:lnTo>
                    <a:pt x="2029955" y="3138119"/>
                  </a:lnTo>
                  <a:lnTo>
                    <a:pt x="2077986" y="3140760"/>
                  </a:lnTo>
                  <a:lnTo>
                    <a:pt x="2126297" y="3142348"/>
                  </a:lnTo>
                  <a:lnTo>
                    <a:pt x="2174875" y="3142869"/>
                  </a:lnTo>
                  <a:lnTo>
                    <a:pt x="2223439" y="3142348"/>
                  </a:lnTo>
                  <a:lnTo>
                    <a:pt x="2271750" y="3140760"/>
                  </a:lnTo>
                  <a:lnTo>
                    <a:pt x="2319782" y="3138119"/>
                  </a:lnTo>
                  <a:lnTo>
                    <a:pt x="2367546" y="3134461"/>
                  </a:lnTo>
                  <a:lnTo>
                    <a:pt x="2415006" y="3129775"/>
                  </a:lnTo>
                  <a:lnTo>
                    <a:pt x="2462161" y="3124073"/>
                  </a:lnTo>
                  <a:lnTo>
                    <a:pt x="2508999" y="3117367"/>
                  </a:lnTo>
                  <a:lnTo>
                    <a:pt x="2555519" y="3109684"/>
                  </a:lnTo>
                  <a:lnTo>
                    <a:pt x="2601696" y="3101009"/>
                  </a:lnTo>
                  <a:lnTo>
                    <a:pt x="2647531" y="3091370"/>
                  </a:lnTo>
                  <a:lnTo>
                    <a:pt x="2692997" y="3080778"/>
                  </a:lnTo>
                  <a:lnTo>
                    <a:pt x="2738094" y="3069247"/>
                  </a:lnTo>
                  <a:lnTo>
                    <a:pt x="2782811" y="3056775"/>
                  </a:lnTo>
                  <a:lnTo>
                    <a:pt x="2827134" y="3043377"/>
                  </a:lnTo>
                  <a:lnTo>
                    <a:pt x="2871051" y="3029064"/>
                  </a:lnTo>
                  <a:lnTo>
                    <a:pt x="2914561" y="3013862"/>
                  </a:lnTo>
                  <a:lnTo>
                    <a:pt x="2957639" y="2997758"/>
                  </a:lnTo>
                  <a:lnTo>
                    <a:pt x="3000286" y="2980779"/>
                  </a:lnTo>
                  <a:lnTo>
                    <a:pt x="3042475" y="2962935"/>
                  </a:lnTo>
                  <a:lnTo>
                    <a:pt x="3084207" y="2944228"/>
                  </a:lnTo>
                  <a:lnTo>
                    <a:pt x="3125470" y="2924683"/>
                  </a:lnTo>
                  <a:lnTo>
                    <a:pt x="3166262" y="2904299"/>
                  </a:lnTo>
                  <a:lnTo>
                    <a:pt x="3206546" y="2883090"/>
                  </a:lnTo>
                  <a:lnTo>
                    <a:pt x="3246336" y="2861068"/>
                  </a:lnTo>
                  <a:lnTo>
                    <a:pt x="3285604" y="2838246"/>
                  </a:lnTo>
                  <a:lnTo>
                    <a:pt x="3324352" y="2814637"/>
                  </a:lnTo>
                  <a:lnTo>
                    <a:pt x="3362566" y="2790240"/>
                  </a:lnTo>
                  <a:lnTo>
                    <a:pt x="3400234" y="2765082"/>
                  </a:lnTo>
                  <a:lnTo>
                    <a:pt x="3437344" y="2739161"/>
                  </a:lnTo>
                  <a:lnTo>
                    <a:pt x="3473869" y="2712504"/>
                  </a:lnTo>
                  <a:lnTo>
                    <a:pt x="3509822" y="2685097"/>
                  </a:lnTo>
                  <a:lnTo>
                    <a:pt x="3545192" y="2656979"/>
                  </a:lnTo>
                  <a:lnTo>
                    <a:pt x="3579952" y="2628138"/>
                  </a:lnTo>
                  <a:lnTo>
                    <a:pt x="3614102" y="2598597"/>
                  </a:lnTo>
                  <a:lnTo>
                    <a:pt x="3647617" y="2568371"/>
                  </a:lnTo>
                  <a:lnTo>
                    <a:pt x="3680510" y="2537460"/>
                  </a:lnTo>
                  <a:lnTo>
                    <a:pt x="3712743" y="2505875"/>
                  </a:lnTo>
                  <a:lnTo>
                    <a:pt x="3744328" y="2473642"/>
                  </a:lnTo>
                  <a:lnTo>
                    <a:pt x="3775240" y="2440749"/>
                  </a:lnTo>
                  <a:lnTo>
                    <a:pt x="3805466" y="2407234"/>
                  </a:lnTo>
                  <a:lnTo>
                    <a:pt x="3835006" y="2373084"/>
                  </a:lnTo>
                  <a:lnTo>
                    <a:pt x="3863848" y="2338324"/>
                  </a:lnTo>
                  <a:lnTo>
                    <a:pt x="3891965" y="2302954"/>
                  </a:lnTo>
                  <a:lnTo>
                    <a:pt x="3919372" y="2267000"/>
                  </a:lnTo>
                  <a:lnTo>
                    <a:pt x="3946029" y="2230475"/>
                  </a:lnTo>
                  <a:lnTo>
                    <a:pt x="3971950" y="2193366"/>
                  </a:lnTo>
                  <a:lnTo>
                    <a:pt x="3997109" y="2155698"/>
                  </a:lnTo>
                  <a:lnTo>
                    <a:pt x="4021505" y="2117483"/>
                  </a:lnTo>
                  <a:lnTo>
                    <a:pt x="4045115" y="2078736"/>
                  </a:lnTo>
                  <a:lnTo>
                    <a:pt x="4067937" y="2039467"/>
                  </a:lnTo>
                  <a:lnTo>
                    <a:pt x="4089958" y="1999678"/>
                  </a:lnTo>
                  <a:lnTo>
                    <a:pt x="4111167" y="1959394"/>
                  </a:lnTo>
                  <a:lnTo>
                    <a:pt x="4131551" y="1918601"/>
                  </a:lnTo>
                  <a:lnTo>
                    <a:pt x="4151096" y="1877339"/>
                  </a:lnTo>
                  <a:lnTo>
                    <a:pt x="4169803" y="1835607"/>
                  </a:lnTo>
                  <a:lnTo>
                    <a:pt x="4187647" y="1793417"/>
                  </a:lnTo>
                  <a:lnTo>
                    <a:pt x="4204627" y="1750771"/>
                  </a:lnTo>
                  <a:lnTo>
                    <a:pt x="4220730" y="1707692"/>
                  </a:lnTo>
                  <a:lnTo>
                    <a:pt x="4235932" y="1664182"/>
                  </a:lnTo>
                  <a:lnTo>
                    <a:pt x="4250245" y="1620266"/>
                  </a:lnTo>
                  <a:lnTo>
                    <a:pt x="4263644" y="1575943"/>
                  </a:lnTo>
                  <a:lnTo>
                    <a:pt x="4276115" y="1531226"/>
                  </a:lnTo>
                  <a:lnTo>
                    <a:pt x="4287647" y="1486128"/>
                  </a:lnTo>
                  <a:lnTo>
                    <a:pt x="4298239" y="1440662"/>
                  </a:lnTo>
                  <a:lnTo>
                    <a:pt x="4307878" y="1394828"/>
                  </a:lnTo>
                  <a:lnTo>
                    <a:pt x="4316552" y="1348651"/>
                  </a:lnTo>
                  <a:lnTo>
                    <a:pt x="4324235" y="1302131"/>
                  </a:lnTo>
                  <a:lnTo>
                    <a:pt x="4330941" y="1255293"/>
                  </a:lnTo>
                  <a:lnTo>
                    <a:pt x="4336643" y="1208138"/>
                  </a:lnTo>
                  <a:lnTo>
                    <a:pt x="4341330" y="1160678"/>
                  </a:lnTo>
                  <a:lnTo>
                    <a:pt x="4344987" y="1112913"/>
                  </a:lnTo>
                  <a:lnTo>
                    <a:pt x="4347629" y="1064882"/>
                  </a:lnTo>
                  <a:lnTo>
                    <a:pt x="4349216" y="1016571"/>
                  </a:lnTo>
                  <a:lnTo>
                    <a:pt x="4349750" y="967994"/>
                  </a:lnTo>
                  <a:close/>
                </a:path>
                <a:path w="8716010" h="6858000">
                  <a:moveTo>
                    <a:pt x="8715756" y="1785112"/>
                  </a:moveTo>
                  <a:lnTo>
                    <a:pt x="8462899" y="1663192"/>
                  </a:lnTo>
                  <a:lnTo>
                    <a:pt x="8416569" y="1644053"/>
                  </a:lnTo>
                  <a:lnTo>
                    <a:pt x="8369871" y="1625638"/>
                  </a:lnTo>
                  <a:lnTo>
                    <a:pt x="8322805" y="1607972"/>
                  </a:lnTo>
                  <a:lnTo>
                    <a:pt x="8275383" y="1591056"/>
                  </a:lnTo>
                  <a:lnTo>
                    <a:pt x="8227593" y="1574888"/>
                  </a:lnTo>
                  <a:lnTo>
                    <a:pt x="8179473" y="1559483"/>
                  </a:lnTo>
                  <a:lnTo>
                    <a:pt x="8131010" y="1544853"/>
                  </a:lnTo>
                  <a:lnTo>
                    <a:pt x="8082204" y="1531010"/>
                  </a:lnTo>
                  <a:lnTo>
                    <a:pt x="8033080" y="1517942"/>
                  </a:lnTo>
                  <a:lnTo>
                    <a:pt x="7983639" y="1505661"/>
                  </a:lnTo>
                  <a:lnTo>
                    <a:pt x="7933893" y="1494180"/>
                  </a:lnTo>
                  <a:lnTo>
                    <a:pt x="7883830" y="1483512"/>
                  </a:lnTo>
                  <a:lnTo>
                    <a:pt x="7833487" y="1473644"/>
                  </a:lnTo>
                  <a:lnTo>
                    <a:pt x="7782839" y="1464614"/>
                  </a:lnTo>
                  <a:lnTo>
                    <a:pt x="7731925" y="1456397"/>
                  </a:lnTo>
                  <a:lnTo>
                    <a:pt x="7680719" y="1449019"/>
                  </a:lnTo>
                  <a:lnTo>
                    <a:pt x="7629258" y="1442478"/>
                  </a:lnTo>
                  <a:lnTo>
                    <a:pt x="7577531" y="1436789"/>
                  </a:lnTo>
                  <a:lnTo>
                    <a:pt x="7525550" y="1431963"/>
                  </a:lnTo>
                  <a:lnTo>
                    <a:pt x="7473328" y="1427988"/>
                  </a:lnTo>
                  <a:lnTo>
                    <a:pt x="7420864" y="1424889"/>
                  </a:lnTo>
                  <a:lnTo>
                    <a:pt x="7368172" y="1422666"/>
                  </a:lnTo>
                  <a:lnTo>
                    <a:pt x="7315251" y="1421333"/>
                  </a:lnTo>
                  <a:lnTo>
                    <a:pt x="7262114" y="1420876"/>
                  </a:lnTo>
                  <a:lnTo>
                    <a:pt x="7213981" y="1421244"/>
                  </a:lnTo>
                  <a:lnTo>
                    <a:pt x="7166026" y="1422349"/>
                  </a:lnTo>
                  <a:lnTo>
                    <a:pt x="7118261" y="1424178"/>
                  </a:lnTo>
                  <a:lnTo>
                    <a:pt x="7070687" y="1426730"/>
                  </a:lnTo>
                  <a:lnTo>
                    <a:pt x="7023303" y="1429994"/>
                  </a:lnTo>
                  <a:lnTo>
                    <a:pt x="6976110" y="1433969"/>
                  </a:lnTo>
                  <a:lnTo>
                    <a:pt x="6929133" y="1438643"/>
                  </a:lnTo>
                  <a:lnTo>
                    <a:pt x="6882358" y="1444028"/>
                  </a:lnTo>
                  <a:lnTo>
                    <a:pt x="6835800" y="1450098"/>
                  </a:lnTo>
                  <a:lnTo>
                    <a:pt x="6789471" y="1456867"/>
                  </a:lnTo>
                  <a:lnTo>
                    <a:pt x="6743357" y="1464310"/>
                  </a:lnTo>
                  <a:lnTo>
                    <a:pt x="6697472" y="1472438"/>
                  </a:lnTo>
                  <a:lnTo>
                    <a:pt x="6651828" y="1481239"/>
                  </a:lnTo>
                  <a:lnTo>
                    <a:pt x="6606426" y="1490713"/>
                  </a:lnTo>
                  <a:lnTo>
                    <a:pt x="6561264" y="1500847"/>
                  </a:lnTo>
                  <a:lnTo>
                    <a:pt x="6516370" y="1511630"/>
                  </a:lnTo>
                  <a:lnTo>
                    <a:pt x="6471717" y="1523072"/>
                  </a:lnTo>
                  <a:lnTo>
                    <a:pt x="6427330" y="1535163"/>
                  </a:lnTo>
                  <a:lnTo>
                    <a:pt x="6383223" y="1547901"/>
                  </a:lnTo>
                  <a:lnTo>
                    <a:pt x="6339383" y="1561261"/>
                  </a:lnTo>
                  <a:lnTo>
                    <a:pt x="6295822" y="1575257"/>
                  </a:lnTo>
                  <a:lnTo>
                    <a:pt x="6252540" y="1589887"/>
                  </a:lnTo>
                  <a:lnTo>
                    <a:pt x="6209550" y="1605127"/>
                  </a:lnTo>
                  <a:lnTo>
                    <a:pt x="6166853" y="1620977"/>
                  </a:lnTo>
                  <a:lnTo>
                    <a:pt x="6124460" y="1637449"/>
                  </a:lnTo>
                  <a:lnTo>
                    <a:pt x="6082373" y="1654517"/>
                  </a:lnTo>
                  <a:lnTo>
                    <a:pt x="6040602" y="1672196"/>
                  </a:lnTo>
                  <a:lnTo>
                    <a:pt x="5999137" y="1690458"/>
                  </a:lnTo>
                  <a:lnTo>
                    <a:pt x="5958002" y="1709305"/>
                  </a:lnTo>
                  <a:lnTo>
                    <a:pt x="5917184" y="1728736"/>
                  </a:lnTo>
                  <a:lnTo>
                    <a:pt x="5876709" y="1748751"/>
                  </a:lnTo>
                  <a:lnTo>
                    <a:pt x="5836564" y="1769338"/>
                  </a:lnTo>
                  <a:lnTo>
                    <a:pt x="5796762" y="1790484"/>
                  </a:lnTo>
                  <a:lnTo>
                    <a:pt x="5757303" y="1812201"/>
                  </a:lnTo>
                  <a:lnTo>
                    <a:pt x="5718213" y="1834464"/>
                  </a:lnTo>
                  <a:lnTo>
                    <a:pt x="5679465" y="1857286"/>
                  </a:lnTo>
                  <a:lnTo>
                    <a:pt x="5641098" y="1880654"/>
                  </a:lnTo>
                  <a:lnTo>
                    <a:pt x="5603087" y="1904555"/>
                  </a:lnTo>
                  <a:lnTo>
                    <a:pt x="5565457" y="1929003"/>
                  </a:lnTo>
                  <a:lnTo>
                    <a:pt x="5528208" y="1953971"/>
                  </a:lnTo>
                  <a:lnTo>
                    <a:pt x="5491340" y="1979460"/>
                  </a:lnTo>
                  <a:lnTo>
                    <a:pt x="5454866" y="2005469"/>
                  </a:lnTo>
                  <a:lnTo>
                    <a:pt x="5418798" y="2032000"/>
                  </a:lnTo>
                  <a:lnTo>
                    <a:pt x="5383111" y="2059038"/>
                  </a:lnTo>
                  <a:lnTo>
                    <a:pt x="5347843" y="2086571"/>
                  </a:lnTo>
                  <a:lnTo>
                    <a:pt x="5312994" y="2114600"/>
                  </a:lnTo>
                  <a:lnTo>
                    <a:pt x="5278552" y="2143137"/>
                  </a:lnTo>
                  <a:lnTo>
                    <a:pt x="5244528" y="2172144"/>
                  </a:lnTo>
                  <a:lnTo>
                    <a:pt x="5210949" y="2201634"/>
                  </a:lnTo>
                  <a:lnTo>
                    <a:pt x="5177790" y="2231606"/>
                  </a:lnTo>
                  <a:lnTo>
                    <a:pt x="5145075" y="2262047"/>
                  </a:lnTo>
                  <a:lnTo>
                    <a:pt x="5112804" y="2292959"/>
                  </a:lnTo>
                  <a:lnTo>
                    <a:pt x="5080978" y="2324328"/>
                  </a:lnTo>
                  <a:lnTo>
                    <a:pt x="5049609" y="2356154"/>
                  </a:lnTo>
                  <a:lnTo>
                    <a:pt x="5018697" y="2388425"/>
                  </a:lnTo>
                  <a:lnTo>
                    <a:pt x="4988255" y="2421140"/>
                  </a:lnTo>
                  <a:lnTo>
                    <a:pt x="4958283" y="2454300"/>
                  </a:lnTo>
                  <a:lnTo>
                    <a:pt x="4928794" y="2487879"/>
                  </a:lnTo>
                  <a:lnTo>
                    <a:pt x="4899787" y="2521902"/>
                  </a:lnTo>
                  <a:lnTo>
                    <a:pt x="4871250" y="2556345"/>
                  </a:lnTo>
                  <a:lnTo>
                    <a:pt x="4843221" y="2591193"/>
                  </a:lnTo>
                  <a:lnTo>
                    <a:pt x="4815687" y="2626461"/>
                  </a:lnTo>
                  <a:lnTo>
                    <a:pt x="4788649" y="2662148"/>
                  </a:lnTo>
                  <a:lnTo>
                    <a:pt x="4762119" y="2698216"/>
                  </a:lnTo>
                  <a:lnTo>
                    <a:pt x="4736109" y="2734691"/>
                  </a:lnTo>
                  <a:lnTo>
                    <a:pt x="4710620" y="2771559"/>
                  </a:lnTo>
                  <a:lnTo>
                    <a:pt x="4685652" y="2808808"/>
                  </a:lnTo>
                  <a:lnTo>
                    <a:pt x="4661205" y="2846438"/>
                  </a:lnTo>
                  <a:lnTo>
                    <a:pt x="4637303" y="2884449"/>
                  </a:lnTo>
                  <a:lnTo>
                    <a:pt x="4613935" y="2922816"/>
                  </a:lnTo>
                  <a:lnTo>
                    <a:pt x="4591113" y="2961563"/>
                  </a:lnTo>
                  <a:lnTo>
                    <a:pt x="4568850" y="3000654"/>
                  </a:lnTo>
                  <a:lnTo>
                    <a:pt x="4547133" y="3040113"/>
                  </a:lnTo>
                  <a:lnTo>
                    <a:pt x="4525988" y="3079915"/>
                  </a:lnTo>
                  <a:lnTo>
                    <a:pt x="4505401" y="3120059"/>
                  </a:lnTo>
                  <a:lnTo>
                    <a:pt x="4485386" y="3160534"/>
                  </a:lnTo>
                  <a:lnTo>
                    <a:pt x="4465955" y="3201352"/>
                  </a:lnTo>
                  <a:lnTo>
                    <a:pt x="4447108" y="3242487"/>
                  </a:lnTo>
                  <a:lnTo>
                    <a:pt x="4428845" y="3283953"/>
                  </a:lnTo>
                  <a:lnTo>
                    <a:pt x="4411167" y="3325723"/>
                  </a:lnTo>
                  <a:lnTo>
                    <a:pt x="4394098" y="3367811"/>
                  </a:lnTo>
                  <a:lnTo>
                    <a:pt x="4377626" y="3410204"/>
                  </a:lnTo>
                  <a:lnTo>
                    <a:pt x="4361777" y="3452901"/>
                  </a:lnTo>
                  <a:lnTo>
                    <a:pt x="4346537" y="3495891"/>
                  </a:lnTo>
                  <a:lnTo>
                    <a:pt x="4331906" y="3539172"/>
                  </a:lnTo>
                  <a:lnTo>
                    <a:pt x="4317911" y="3582733"/>
                  </a:lnTo>
                  <a:lnTo>
                    <a:pt x="4304550" y="3626574"/>
                  </a:lnTo>
                  <a:lnTo>
                    <a:pt x="4291812" y="3670681"/>
                  </a:lnTo>
                  <a:lnTo>
                    <a:pt x="4279722" y="3715067"/>
                  </a:lnTo>
                  <a:lnTo>
                    <a:pt x="4268279" y="3759720"/>
                  </a:lnTo>
                  <a:lnTo>
                    <a:pt x="4257497" y="3804615"/>
                  </a:lnTo>
                  <a:lnTo>
                    <a:pt x="4247362" y="3849776"/>
                  </a:lnTo>
                  <a:lnTo>
                    <a:pt x="4237888" y="3895179"/>
                  </a:lnTo>
                  <a:lnTo>
                    <a:pt x="4229087" y="3940822"/>
                  </a:lnTo>
                  <a:lnTo>
                    <a:pt x="4220959" y="3986707"/>
                  </a:lnTo>
                  <a:lnTo>
                    <a:pt x="4213517" y="4032821"/>
                  </a:lnTo>
                  <a:lnTo>
                    <a:pt x="4206748" y="4079151"/>
                  </a:lnTo>
                  <a:lnTo>
                    <a:pt x="4200677" y="4125709"/>
                  </a:lnTo>
                  <a:lnTo>
                    <a:pt x="4195292" y="4172483"/>
                  </a:lnTo>
                  <a:lnTo>
                    <a:pt x="4190619" y="4219460"/>
                  </a:lnTo>
                  <a:lnTo>
                    <a:pt x="4186644" y="4266654"/>
                  </a:lnTo>
                  <a:lnTo>
                    <a:pt x="4183380" y="4314037"/>
                  </a:lnTo>
                  <a:lnTo>
                    <a:pt x="4180827" y="4361612"/>
                  </a:lnTo>
                  <a:lnTo>
                    <a:pt x="4178998" y="4409376"/>
                  </a:lnTo>
                  <a:lnTo>
                    <a:pt x="4177893" y="4457331"/>
                  </a:lnTo>
                  <a:lnTo>
                    <a:pt x="4177538" y="4505452"/>
                  </a:lnTo>
                  <a:lnTo>
                    <a:pt x="4177957" y="4557509"/>
                  </a:lnTo>
                  <a:lnTo>
                    <a:pt x="4179252" y="4609350"/>
                  </a:lnTo>
                  <a:lnTo>
                    <a:pt x="4181386" y="4660976"/>
                  </a:lnTo>
                  <a:lnTo>
                    <a:pt x="4184358" y="4712373"/>
                  </a:lnTo>
                  <a:lnTo>
                    <a:pt x="4188168" y="4763554"/>
                  </a:lnTo>
                  <a:lnTo>
                    <a:pt x="4192816" y="4814494"/>
                  </a:lnTo>
                  <a:lnTo>
                    <a:pt x="4198277" y="4865192"/>
                  </a:lnTo>
                  <a:lnTo>
                    <a:pt x="4204563" y="4915636"/>
                  </a:lnTo>
                  <a:lnTo>
                    <a:pt x="4211650" y="4965839"/>
                  </a:lnTo>
                  <a:lnTo>
                    <a:pt x="4219537" y="5015763"/>
                  </a:lnTo>
                  <a:lnTo>
                    <a:pt x="4228223" y="5065433"/>
                  </a:lnTo>
                  <a:lnTo>
                    <a:pt x="4237698" y="5114823"/>
                  </a:lnTo>
                  <a:lnTo>
                    <a:pt x="4247959" y="5163921"/>
                  </a:lnTo>
                  <a:lnTo>
                    <a:pt x="4258983" y="5212740"/>
                  </a:lnTo>
                  <a:lnTo>
                    <a:pt x="4270781" y="5261267"/>
                  </a:lnTo>
                  <a:lnTo>
                    <a:pt x="4283341" y="5309476"/>
                  </a:lnTo>
                  <a:lnTo>
                    <a:pt x="4296664" y="5357393"/>
                  </a:lnTo>
                  <a:lnTo>
                    <a:pt x="4310723" y="5404980"/>
                  </a:lnTo>
                  <a:lnTo>
                    <a:pt x="4325531" y="5452249"/>
                  </a:lnTo>
                  <a:lnTo>
                    <a:pt x="4341076" y="5499189"/>
                  </a:lnTo>
                  <a:lnTo>
                    <a:pt x="4357344" y="5545798"/>
                  </a:lnTo>
                  <a:lnTo>
                    <a:pt x="4374324" y="5592051"/>
                  </a:lnTo>
                  <a:lnTo>
                    <a:pt x="4392028" y="5637962"/>
                  </a:lnTo>
                  <a:lnTo>
                    <a:pt x="4410443" y="5683516"/>
                  </a:lnTo>
                  <a:lnTo>
                    <a:pt x="4429557" y="5728703"/>
                  </a:lnTo>
                  <a:lnTo>
                    <a:pt x="4449356" y="5773534"/>
                  </a:lnTo>
                  <a:lnTo>
                    <a:pt x="4469854" y="5817971"/>
                  </a:lnTo>
                  <a:lnTo>
                    <a:pt x="4491025" y="5862028"/>
                  </a:lnTo>
                  <a:lnTo>
                    <a:pt x="4512881" y="5905703"/>
                  </a:lnTo>
                  <a:lnTo>
                    <a:pt x="4535398" y="5948972"/>
                  </a:lnTo>
                  <a:lnTo>
                    <a:pt x="4558563" y="5991834"/>
                  </a:lnTo>
                  <a:lnTo>
                    <a:pt x="4582401" y="6034290"/>
                  </a:lnTo>
                  <a:lnTo>
                    <a:pt x="4606874" y="6076327"/>
                  </a:lnTo>
                  <a:lnTo>
                    <a:pt x="4631995" y="6117945"/>
                  </a:lnTo>
                  <a:lnTo>
                    <a:pt x="4657737" y="6159131"/>
                  </a:lnTo>
                  <a:lnTo>
                    <a:pt x="4684115" y="6199873"/>
                  </a:lnTo>
                  <a:lnTo>
                    <a:pt x="4711116" y="6240183"/>
                  </a:lnTo>
                  <a:lnTo>
                    <a:pt x="4738725" y="6280035"/>
                  </a:lnTo>
                  <a:lnTo>
                    <a:pt x="4766945" y="6319418"/>
                  </a:lnTo>
                  <a:lnTo>
                    <a:pt x="4795761" y="6358356"/>
                  </a:lnTo>
                  <a:lnTo>
                    <a:pt x="4825174" y="6396812"/>
                  </a:lnTo>
                  <a:lnTo>
                    <a:pt x="4855172" y="6434785"/>
                  </a:lnTo>
                  <a:lnTo>
                    <a:pt x="4885753" y="6472275"/>
                  </a:lnTo>
                  <a:lnTo>
                    <a:pt x="4916906" y="6509283"/>
                  </a:lnTo>
                  <a:lnTo>
                    <a:pt x="4948618" y="6545783"/>
                  </a:lnTo>
                  <a:lnTo>
                    <a:pt x="4980889" y="6581775"/>
                  </a:lnTo>
                  <a:lnTo>
                    <a:pt x="5013718" y="6617259"/>
                  </a:lnTo>
                  <a:lnTo>
                    <a:pt x="5047094" y="6652234"/>
                  </a:lnTo>
                  <a:lnTo>
                    <a:pt x="5081016" y="6686664"/>
                  </a:lnTo>
                  <a:lnTo>
                    <a:pt x="5268976" y="6857492"/>
                  </a:lnTo>
                  <a:lnTo>
                    <a:pt x="8715756" y="6857492"/>
                  </a:lnTo>
                  <a:lnTo>
                    <a:pt x="8715756" y="1785112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39439" y="0"/>
              <a:ext cx="4023360" cy="2980690"/>
            </a:xfrm>
            <a:custGeom>
              <a:avLst/>
              <a:gdLst/>
              <a:ahLst/>
              <a:cxnLst/>
              <a:rect l="l" t="t" r="r" b="b"/>
              <a:pathLst>
                <a:path w="4023359" h="2980690">
                  <a:moveTo>
                    <a:pt x="3774693" y="0"/>
                  </a:moveTo>
                  <a:lnTo>
                    <a:pt x="248665" y="0"/>
                  </a:lnTo>
                  <a:lnTo>
                    <a:pt x="242697" y="9651"/>
                  </a:lnTo>
                  <a:lnTo>
                    <a:pt x="219979" y="52728"/>
                  </a:lnTo>
                  <a:lnTo>
                    <a:pt x="198281" y="96411"/>
                  </a:lnTo>
                  <a:lnTo>
                    <a:pt x="177619" y="140685"/>
                  </a:lnTo>
                  <a:lnTo>
                    <a:pt x="158008" y="185535"/>
                  </a:lnTo>
                  <a:lnTo>
                    <a:pt x="139463" y="230945"/>
                  </a:lnTo>
                  <a:lnTo>
                    <a:pt x="122001" y="276899"/>
                  </a:lnTo>
                  <a:lnTo>
                    <a:pt x="105638" y="323380"/>
                  </a:lnTo>
                  <a:lnTo>
                    <a:pt x="90388" y="370374"/>
                  </a:lnTo>
                  <a:lnTo>
                    <a:pt x="76268" y="417865"/>
                  </a:lnTo>
                  <a:lnTo>
                    <a:pt x="63293" y="465835"/>
                  </a:lnTo>
                  <a:lnTo>
                    <a:pt x="51480" y="514271"/>
                  </a:lnTo>
                  <a:lnTo>
                    <a:pt x="40843" y="563156"/>
                  </a:lnTo>
                  <a:lnTo>
                    <a:pt x="31398" y="612474"/>
                  </a:lnTo>
                  <a:lnTo>
                    <a:pt x="23162" y="662210"/>
                  </a:lnTo>
                  <a:lnTo>
                    <a:pt x="16150" y="712346"/>
                  </a:lnTo>
                  <a:lnTo>
                    <a:pt x="10378" y="762869"/>
                  </a:lnTo>
                  <a:lnTo>
                    <a:pt x="5861" y="813762"/>
                  </a:lnTo>
                  <a:lnTo>
                    <a:pt x="2615" y="865009"/>
                  </a:lnTo>
                  <a:lnTo>
                    <a:pt x="656" y="916594"/>
                  </a:lnTo>
                  <a:lnTo>
                    <a:pt x="0" y="968501"/>
                  </a:lnTo>
                  <a:lnTo>
                    <a:pt x="565" y="1016676"/>
                  </a:lnTo>
                  <a:lnTo>
                    <a:pt x="2253" y="1064573"/>
                  </a:lnTo>
                  <a:lnTo>
                    <a:pt x="5050" y="1112180"/>
                  </a:lnTo>
                  <a:lnTo>
                    <a:pt x="8944" y="1159483"/>
                  </a:lnTo>
                  <a:lnTo>
                    <a:pt x="13923" y="1206470"/>
                  </a:lnTo>
                  <a:lnTo>
                    <a:pt x="19974" y="1253129"/>
                  </a:lnTo>
                  <a:lnTo>
                    <a:pt x="27085" y="1299448"/>
                  </a:lnTo>
                  <a:lnTo>
                    <a:pt x="35241" y="1345412"/>
                  </a:lnTo>
                  <a:lnTo>
                    <a:pt x="44432" y="1391010"/>
                  </a:lnTo>
                  <a:lnTo>
                    <a:pt x="54645" y="1436230"/>
                  </a:lnTo>
                  <a:lnTo>
                    <a:pt x="65866" y="1481058"/>
                  </a:lnTo>
                  <a:lnTo>
                    <a:pt x="78084" y="1525482"/>
                  </a:lnTo>
                  <a:lnTo>
                    <a:pt x="91286" y="1569490"/>
                  </a:lnTo>
                  <a:lnTo>
                    <a:pt x="105458" y="1613068"/>
                  </a:lnTo>
                  <a:lnTo>
                    <a:pt x="120589" y="1656205"/>
                  </a:lnTo>
                  <a:lnTo>
                    <a:pt x="136666" y="1698887"/>
                  </a:lnTo>
                  <a:lnTo>
                    <a:pt x="153676" y="1741102"/>
                  </a:lnTo>
                  <a:lnTo>
                    <a:pt x="171607" y="1782838"/>
                  </a:lnTo>
                  <a:lnTo>
                    <a:pt x="190446" y="1824081"/>
                  </a:lnTo>
                  <a:lnTo>
                    <a:pt x="210180" y="1864820"/>
                  </a:lnTo>
                  <a:lnTo>
                    <a:pt x="230797" y="1905041"/>
                  </a:lnTo>
                  <a:lnTo>
                    <a:pt x="252285" y="1944732"/>
                  </a:lnTo>
                  <a:lnTo>
                    <a:pt x="274630" y="1983881"/>
                  </a:lnTo>
                  <a:lnTo>
                    <a:pt x="297820" y="2022474"/>
                  </a:lnTo>
                  <a:lnTo>
                    <a:pt x="321843" y="2060499"/>
                  </a:lnTo>
                  <a:lnTo>
                    <a:pt x="346685" y="2097945"/>
                  </a:lnTo>
                  <a:lnTo>
                    <a:pt x="372335" y="2134797"/>
                  </a:lnTo>
                  <a:lnTo>
                    <a:pt x="398780" y="2171043"/>
                  </a:lnTo>
                  <a:lnTo>
                    <a:pt x="426006" y="2206671"/>
                  </a:lnTo>
                  <a:lnTo>
                    <a:pt x="454002" y="2241669"/>
                  </a:lnTo>
                  <a:lnTo>
                    <a:pt x="482755" y="2276023"/>
                  </a:lnTo>
                  <a:lnTo>
                    <a:pt x="512252" y="2309721"/>
                  </a:lnTo>
                  <a:lnTo>
                    <a:pt x="542481" y="2342750"/>
                  </a:lnTo>
                  <a:lnTo>
                    <a:pt x="573429" y="2375098"/>
                  </a:lnTo>
                  <a:lnTo>
                    <a:pt x="605083" y="2406752"/>
                  </a:lnTo>
                  <a:lnTo>
                    <a:pt x="637431" y="2437700"/>
                  </a:lnTo>
                  <a:lnTo>
                    <a:pt x="670460" y="2467929"/>
                  </a:lnTo>
                  <a:lnTo>
                    <a:pt x="704158" y="2497426"/>
                  </a:lnTo>
                  <a:lnTo>
                    <a:pt x="738512" y="2526179"/>
                  </a:lnTo>
                  <a:lnTo>
                    <a:pt x="773510" y="2554175"/>
                  </a:lnTo>
                  <a:lnTo>
                    <a:pt x="809138" y="2581401"/>
                  </a:lnTo>
                  <a:lnTo>
                    <a:pt x="845384" y="2607846"/>
                  </a:lnTo>
                  <a:lnTo>
                    <a:pt x="882236" y="2633496"/>
                  </a:lnTo>
                  <a:lnTo>
                    <a:pt x="919682" y="2658338"/>
                  </a:lnTo>
                  <a:lnTo>
                    <a:pt x="957707" y="2682361"/>
                  </a:lnTo>
                  <a:lnTo>
                    <a:pt x="996300" y="2705551"/>
                  </a:lnTo>
                  <a:lnTo>
                    <a:pt x="1035449" y="2727896"/>
                  </a:lnTo>
                  <a:lnTo>
                    <a:pt x="1075140" y="2749384"/>
                  </a:lnTo>
                  <a:lnTo>
                    <a:pt x="1115361" y="2770001"/>
                  </a:lnTo>
                  <a:lnTo>
                    <a:pt x="1156100" y="2789735"/>
                  </a:lnTo>
                  <a:lnTo>
                    <a:pt x="1197343" y="2808574"/>
                  </a:lnTo>
                  <a:lnTo>
                    <a:pt x="1239079" y="2826505"/>
                  </a:lnTo>
                  <a:lnTo>
                    <a:pt x="1281294" y="2843515"/>
                  </a:lnTo>
                  <a:lnTo>
                    <a:pt x="1323976" y="2859592"/>
                  </a:lnTo>
                  <a:lnTo>
                    <a:pt x="1367113" y="2874723"/>
                  </a:lnTo>
                  <a:lnTo>
                    <a:pt x="1410691" y="2888895"/>
                  </a:lnTo>
                  <a:lnTo>
                    <a:pt x="1454699" y="2902097"/>
                  </a:lnTo>
                  <a:lnTo>
                    <a:pt x="1499123" y="2914315"/>
                  </a:lnTo>
                  <a:lnTo>
                    <a:pt x="1543951" y="2925536"/>
                  </a:lnTo>
                  <a:lnTo>
                    <a:pt x="1589171" y="2935749"/>
                  </a:lnTo>
                  <a:lnTo>
                    <a:pt x="1634769" y="2944940"/>
                  </a:lnTo>
                  <a:lnTo>
                    <a:pt x="1680733" y="2953096"/>
                  </a:lnTo>
                  <a:lnTo>
                    <a:pt x="1727052" y="2960207"/>
                  </a:lnTo>
                  <a:lnTo>
                    <a:pt x="1773711" y="2966258"/>
                  </a:lnTo>
                  <a:lnTo>
                    <a:pt x="1820698" y="2971237"/>
                  </a:lnTo>
                  <a:lnTo>
                    <a:pt x="1868001" y="2975131"/>
                  </a:lnTo>
                  <a:lnTo>
                    <a:pt x="1915608" y="2977928"/>
                  </a:lnTo>
                  <a:lnTo>
                    <a:pt x="1963505" y="2979616"/>
                  </a:lnTo>
                  <a:lnTo>
                    <a:pt x="2011680" y="2980182"/>
                  </a:lnTo>
                  <a:lnTo>
                    <a:pt x="2059849" y="2979616"/>
                  </a:lnTo>
                  <a:lnTo>
                    <a:pt x="2107741" y="2977928"/>
                  </a:lnTo>
                  <a:lnTo>
                    <a:pt x="2155343" y="2975131"/>
                  </a:lnTo>
                  <a:lnTo>
                    <a:pt x="2202641" y="2971237"/>
                  </a:lnTo>
                  <a:lnTo>
                    <a:pt x="2249625" y="2966258"/>
                  </a:lnTo>
                  <a:lnTo>
                    <a:pt x="2296280" y="2960207"/>
                  </a:lnTo>
                  <a:lnTo>
                    <a:pt x="2342594" y="2953096"/>
                  </a:lnTo>
                  <a:lnTo>
                    <a:pt x="2388556" y="2944940"/>
                  </a:lnTo>
                  <a:lnTo>
                    <a:pt x="2434151" y="2935749"/>
                  </a:lnTo>
                  <a:lnTo>
                    <a:pt x="2479368" y="2925536"/>
                  </a:lnTo>
                  <a:lnTo>
                    <a:pt x="2524193" y="2914315"/>
                  </a:lnTo>
                  <a:lnTo>
                    <a:pt x="2568615" y="2902097"/>
                  </a:lnTo>
                  <a:lnTo>
                    <a:pt x="2612621" y="2888895"/>
                  </a:lnTo>
                  <a:lnTo>
                    <a:pt x="2656197" y="2874723"/>
                  </a:lnTo>
                  <a:lnTo>
                    <a:pt x="2699332" y="2859592"/>
                  </a:lnTo>
                  <a:lnTo>
                    <a:pt x="2742013" y="2843515"/>
                  </a:lnTo>
                  <a:lnTo>
                    <a:pt x="2784227" y="2826505"/>
                  </a:lnTo>
                  <a:lnTo>
                    <a:pt x="2825961" y="2808574"/>
                  </a:lnTo>
                  <a:lnTo>
                    <a:pt x="2867204" y="2789735"/>
                  </a:lnTo>
                  <a:lnTo>
                    <a:pt x="2907942" y="2770001"/>
                  </a:lnTo>
                  <a:lnTo>
                    <a:pt x="2948163" y="2749384"/>
                  </a:lnTo>
                  <a:lnTo>
                    <a:pt x="2987854" y="2727896"/>
                  </a:lnTo>
                  <a:lnTo>
                    <a:pt x="3027002" y="2705551"/>
                  </a:lnTo>
                  <a:lnTo>
                    <a:pt x="3065596" y="2682361"/>
                  </a:lnTo>
                  <a:lnTo>
                    <a:pt x="3103621" y="2658338"/>
                  </a:lnTo>
                  <a:lnTo>
                    <a:pt x="3141067" y="2633496"/>
                  </a:lnTo>
                  <a:lnTo>
                    <a:pt x="3177919" y="2607846"/>
                  </a:lnTo>
                  <a:lnTo>
                    <a:pt x="3214167" y="2581401"/>
                  </a:lnTo>
                  <a:lnTo>
                    <a:pt x="3249796" y="2554175"/>
                  </a:lnTo>
                  <a:lnTo>
                    <a:pt x="3284794" y="2526179"/>
                  </a:lnTo>
                  <a:lnTo>
                    <a:pt x="3319149" y="2497426"/>
                  </a:lnTo>
                  <a:lnTo>
                    <a:pt x="3352848" y="2467929"/>
                  </a:lnTo>
                  <a:lnTo>
                    <a:pt x="3385878" y="2437700"/>
                  </a:lnTo>
                  <a:lnTo>
                    <a:pt x="3418228" y="2406752"/>
                  </a:lnTo>
                  <a:lnTo>
                    <a:pt x="3449883" y="2375098"/>
                  </a:lnTo>
                  <a:lnTo>
                    <a:pt x="3480833" y="2342750"/>
                  </a:lnTo>
                  <a:lnTo>
                    <a:pt x="3511063" y="2309721"/>
                  </a:lnTo>
                  <a:lnTo>
                    <a:pt x="3540561" y="2276023"/>
                  </a:lnTo>
                  <a:lnTo>
                    <a:pt x="3569316" y="2241669"/>
                  </a:lnTo>
                  <a:lnTo>
                    <a:pt x="3597314" y="2206671"/>
                  </a:lnTo>
                  <a:lnTo>
                    <a:pt x="3624542" y="2171043"/>
                  </a:lnTo>
                  <a:lnTo>
                    <a:pt x="3650988" y="2134797"/>
                  </a:lnTo>
                  <a:lnTo>
                    <a:pt x="3676640" y="2097945"/>
                  </a:lnTo>
                  <a:lnTo>
                    <a:pt x="3701484" y="2060499"/>
                  </a:lnTo>
                  <a:lnTo>
                    <a:pt x="3725509" y="2022474"/>
                  </a:lnTo>
                  <a:lnTo>
                    <a:pt x="3748701" y="1983881"/>
                  </a:lnTo>
                  <a:lnTo>
                    <a:pt x="3771048" y="1944732"/>
                  </a:lnTo>
                  <a:lnTo>
                    <a:pt x="3792537" y="1905041"/>
                  </a:lnTo>
                  <a:lnTo>
                    <a:pt x="3813156" y="1864820"/>
                  </a:lnTo>
                  <a:lnTo>
                    <a:pt x="3832892" y="1824081"/>
                  </a:lnTo>
                  <a:lnTo>
                    <a:pt x="3851733" y="1782838"/>
                  </a:lnTo>
                  <a:lnTo>
                    <a:pt x="3869666" y="1741102"/>
                  </a:lnTo>
                  <a:lnTo>
                    <a:pt x="3886677" y="1698887"/>
                  </a:lnTo>
                  <a:lnTo>
                    <a:pt x="3902756" y="1656205"/>
                  </a:lnTo>
                  <a:lnTo>
                    <a:pt x="3917889" y="1613068"/>
                  </a:lnTo>
                  <a:lnTo>
                    <a:pt x="3932063" y="1569490"/>
                  </a:lnTo>
                  <a:lnTo>
                    <a:pt x="3945265" y="1525482"/>
                  </a:lnTo>
                  <a:lnTo>
                    <a:pt x="3957484" y="1481058"/>
                  </a:lnTo>
                  <a:lnTo>
                    <a:pt x="3968707" y="1436230"/>
                  </a:lnTo>
                  <a:lnTo>
                    <a:pt x="3978921" y="1391010"/>
                  </a:lnTo>
                  <a:lnTo>
                    <a:pt x="3988113" y="1345412"/>
                  </a:lnTo>
                  <a:lnTo>
                    <a:pt x="3996271" y="1299448"/>
                  </a:lnTo>
                  <a:lnTo>
                    <a:pt x="4003382" y="1253129"/>
                  </a:lnTo>
                  <a:lnTo>
                    <a:pt x="4009434" y="1206470"/>
                  </a:lnTo>
                  <a:lnTo>
                    <a:pt x="4014413" y="1159483"/>
                  </a:lnTo>
                  <a:lnTo>
                    <a:pt x="4018308" y="1112180"/>
                  </a:lnTo>
                  <a:lnTo>
                    <a:pt x="4021106" y="1064573"/>
                  </a:lnTo>
                  <a:lnTo>
                    <a:pt x="4022794" y="1016676"/>
                  </a:lnTo>
                  <a:lnTo>
                    <a:pt x="4023360" y="968501"/>
                  </a:lnTo>
                  <a:lnTo>
                    <a:pt x="4022702" y="916594"/>
                  </a:lnTo>
                  <a:lnTo>
                    <a:pt x="4020740" y="865009"/>
                  </a:lnTo>
                  <a:lnTo>
                    <a:pt x="4017490" y="813762"/>
                  </a:lnTo>
                  <a:lnTo>
                    <a:pt x="4012968" y="762869"/>
                  </a:lnTo>
                  <a:lnTo>
                    <a:pt x="4007189" y="712346"/>
                  </a:lnTo>
                  <a:lnTo>
                    <a:pt x="4000169" y="662210"/>
                  </a:lnTo>
                  <a:lnTo>
                    <a:pt x="3991925" y="612474"/>
                  </a:lnTo>
                  <a:lnTo>
                    <a:pt x="3982472" y="563156"/>
                  </a:lnTo>
                  <a:lnTo>
                    <a:pt x="3971825" y="514271"/>
                  </a:lnTo>
                  <a:lnTo>
                    <a:pt x="3960002" y="465836"/>
                  </a:lnTo>
                  <a:lnTo>
                    <a:pt x="3947018" y="417865"/>
                  </a:lnTo>
                  <a:lnTo>
                    <a:pt x="3932889" y="370374"/>
                  </a:lnTo>
                  <a:lnTo>
                    <a:pt x="3917630" y="323380"/>
                  </a:lnTo>
                  <a:lnTo>
                    <a:pt x="3901258" y="276899"/>
                  </a:lnTo>
                  <a:lnTo>
                    <a:pt x="3883788" y="230945"/>
                  </a:lnTo>
                  <a:lnTo>
                    <a:pt x="3865237" y="185535"/>
                  </a:lnTo>
                  <a:lnTo>
                    <a:pt x="3845621" y="140685"/>
                  </a:lnTo>
                  <a:lnTo>
                    <a:pt x="3824954" y="96411"/>
                  </a:lnTo>
                  <a:lnTo>
                    <a:pt x="3803254" y="52728"/>
                  </a:lnTo>
                  <a:lnTo>
                    <a:pt x="3780536" y="9651"/>
                  </a:lnTo>
                  <a:lnTo>
                    <a:pt x="3774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967988" y="272033"/>
            <a:ext cx="3516629" cy="223202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65">
                <a:latin typeface="Calibri"/>
                <a:cs typeface="Calibri"/>
              </a:rPr>
              <a:t>Ευρωπαϊκές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κατευθύνσεις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για </a:t>
            </a:r>
            <a:r>
              <a:rPr dirty="0" sz="2000" spc="10">
                <a:latin typeface="Calibri"/>
                <a:cs typeface="Calibri"/>
              </a:rPr>
              <a:t>Εμπορικά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Μητρώα</a:t>
            </a:r>
            <a:endParaRPr sz="2000">
              <a:latin typeface="Calibri"/>
              <a:cs typeface="Calibri"/>
            </a:endParaRPr>
          </a:p>
          <a:p>
            <a:pPr marL="241300" marR="9271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130">
                <a:latin typeface="Calibri"/>
                <a:cs typeface="Calibri"/>
              </a:rPr>
              <a:t>BUSINESS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REGISTER </a:t>
            </a:r>
            <a:r>
              <a:rPr dirty="0" sz="2000" spc="110">
                <a:latin typeface="Calibri"/>
                <a:cs typeface="Calibri"/>
              </a:rPr>
              <a:t>INTERCONNECTION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SYSTEM </a:t>
            </a:r>
            <a:r>
              <a:rPr dirty="0" sz="2000" spc="50">
                <a:latin typeface="Calibri"/>
                <a:cs typeface="Calibri"/>
              </a:rPr>
              <a:t>(BRIS)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8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65">
                <a:latin typeface="Calibri"/>
                <a:cs typeface="Calibri"/>
              </a:rPr>
              <a:t>ΕΝΙΑΙΟ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ΣΗΜΕΙΟ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ΠΡΟΣΒΑΣΗΣ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55">
                <a:latin typeface="Calibri"/>
                <a:cs typeface="Calibri"/>
              </a:rPr>
              <a:t>(ESAP)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816850" y="1584452"/>
            <a:ext cx="4375150" cy="5273675"/>
          </a:xfrm>
          <a:custGeom>
            <a:avLst/>
            <a:gdLst/>
            <a:ahLst/>
            <a:cxnLst/>
            <a:rect l="l" t="t" r="r" b="b"/>
            <a:pathLst>
              <a:path w="4375150" h="5273675">
                <a:moveTo>
                  <a:pt x="2921507" y="0"/>
                </a:moveTo>
                <a:lnTo>
                  <a:pt x="2873198" y="391"/>
                </a:lnTo>
                <a:lnTo>
                  <a:pt x="2825077" y="1561"/>
                </a:lnTo>
                <a:lnTo>
                  <a:pt x="2777152" y="3504"/>
                </a:lnTo>
                <a:lnTo>
                  <a:pt x="2729428" y="6214"/>
                </a:lnTo>
                <a:lnTo>
                  <a:pt x="2681911" y="9685"/>
                </a:lnTo>
                <a:lnTo>
                  <a:pt x="2634608" y="13910"/>
                </a:lnTo>
                <a:lnTo>
                  <a:pt x="2587524" y="18885"/>
                </a:lnTo>
                <a:lnTo>
                  <a:pt x="2540665" y="24602"/>
                </a:lnTo>
                <a:lnTo>
                  <a:pt x="2494037" y="31055"/>
                </a:lnTo>
                <a:lnTo>
                  <a:pt x="2447647" y="38240"/>
                </a:lnTo>
                <a:lnTo>
                  <a:pt x="2401500" y="46149"/>
                </a:lnTo>
                <a:lnTo>
                  <a:pt x="2355603" y="54777"/>
                </a:lnTo>
                <a:lnTo>
                  <a:pt x="2309961" y="64117"/>
                </a:lnTo>
                <a:lnTo>
                  <a:pt x="2264580" y="74164"/>
                </a:lnTo>
                <a:lnTo>
                  <a:pt x="2219467" y="84912"/>
                </a:lnTo>
                <a:lnTo>
                  <a:pt x="2174627" y="96354"/>
                </a:lnTo>
                <a:lnTo>
                  <a:pt x="2130066" y="108485"/>
                </a:lnTo>
                <a:lnTo>
                  <a:pt x="2085791" y="121299"/>
                </a:lnTo>
                <a:lnTo>
                  <a:pt x="2041808" y="134789"/>
                </a:lnTo>
                <a:lnTo>
                  <a:pt x="1998122" y="148949"/>
                </a:lnTo>
                <a:lnTo>
                  <a:pt x="1954740" y="163774"/>
                </a:lnTo>
                <a:lnTo>
                  <a:pt x="1911667" y="179258"/>
                </a:lnTo>
                <a:lnTo>
                  <a:pt x="1868909" y="195394"/>
                </a:lnTo>
                <a:lnTo>
                  <a:pt x="1826474" y="212177"/>
                </a:lnTo>
                <a:lnTo>
                  <a:pt x="1784365" y="229600"/>
                </a:lnTo>
                <a:lnTo>
                  <a:pt x="1742591" y="247657"/>
                </a:lnTo>
                <a:lnTo>
                  <a:pt x="1701156" y="266343"/>
                </a:lnTo>
                <a:lnTo>
                  <a:pt x="1660067" y="285651"/>
                </a:lnTo>
                <a:lnTo>
                  <a:pt x="1619329" y="305576"/>
                </a:lnTo>
                <a:lnTo>
                  <a:pt x="1578949" y="326111"/>
                </a:lnTo>
                <a:lnTo>
                  <a:pt x="1538933" y="347251"/>
                </a:lnTo>
                <a:lnTo>
                  <a:pt x="1499286" y="368988"/>
                </a:lnTo>
                <a:lnTo>
                  <a:pt x="1460015" y="391318"/>
                </a:lnTo>
                <a:lnTo>
                  <a:pt x="1421126" y="414235"/>
                </a:lnTo>
                <a:lnTo>
                  <a:pt x="1382624" y="437732"/>
                </a:lnTo>
                <a:lnTo>
                  <a:pt x="1344517" y="461803"/>
                </a:lnTo>
                <a:lnTo>
                  <a:pt x="1306809" y="486442"/>
                </a:lnTo>
                <a:lnTo>
                  <a:pt x="1269507" y="511643"/>
                </a:lnTo>
                <a:lnTo>
                  <a:pt x="1232617" y="537401"/>
                </a:lnTo>
                <a:lnTo>
                  <a:pt x="1196144" y="563709"/>
                </a:lnTo>
                <a:lnTo>
                  <a:pt x="1160096" y="590561"/>
                </a:lnTo>
                <a:lnTo>
                  <a:pt x="1124477" y="617951"/>
                </a:lnTo>
                <a:lnTo>
                  <a:pt x="1089295" y="645874"/>
                </a:lnTo>
                <a:lnTo>
                  <a:pt x="1054554" y="674322"/>
                </a:lnTo>
                <a:lnTo>
                  <a:pt x="1020261" y="703291"/>
                </a:lnTo>
                <a:lnTo>
                  <a:pt x="986422" y="732774"/>
                </a:lnTo>
                <a:lnTo>
                  <a:pt x="953043" y="762764"/>
                </a:lnTo>
                <a:lnTo>
                  <a:pt x="920130" y="793257"/>
                </a:lnTo>
                <a:lnTo>
                  <a:pt x="887689" y="824246"/>
                </a:lnTo>
                <a:lnTo>
                  <a:pt x="855725" y="855726"/>
                </a:lnTo>
                <a:lnTo>
                  <a:pt x="824246" y="887689"/>
                </a:lnTo>
                <a:lnTo>
                  <a:pt x="793257" y="920130"/>
                </a:lnTo>
                <a:lnTo>
                  <a:pt x="762764" y="953043"/>
                </a:lnTo>
                <a:lnTo>
                  <a:pt x="732774" y="986422"/>
                </a:lnTo>
                <a:lnTo>
                  <a:pt x="703291" y="1020261"/>
                </a:lnTo>
                <a:lnTo>
                  <a:pt x="674322" y="1054554"/>
                </a:lnTo>
                <a:lnTo>
                  <a:pt x="645874" y="1089295"/>
                </a:lnTo>
                <a:lnTo>
                  <a:pt x="617951" y="1124477"/>
                </a:lnTo>
                <a:lnTo>
                  <a:pt x="590561" y="1160096"/>
                </a:lnTo>
                <a:lnTo>
                  <a:pt x="563709" y="1196144"/>
                </a:lnTo>
                <a:lnTo>
                  <a:pt x="537401" y="1232617"/>
                </a:lnTo>
                <a:lnTo>
                  <a:pt x="511643" y="1269507"/>
                </a:lnTo>
                <a:lnTo>
                  <a:pt x="486442" y="1306809"/>
                </a:lnTo>
                <a:lnTo>
                  <a:pt x="461803" y="1344517"/>
                </a:lnTo>
                <a:lnTo>
                  <a:pt x="437732" y="1382624"/>
                </a:lnTo>
                <a:lnTo>
                  <a:pt x="414235" y="1421126"/>
                </a:lnTo>
                <a:lnTo>
                  <a:pt x="391318" y="1460015"/>
                </a:lnTo>
                <a:lnTo>
                  <a:pt x="368988" y="1499286"/>
                </a:lnTo>
                <a:lnTo>
                  <a:pt x="347251" y="1538933"/>
                </a:lnTo>
                <a:lnTo>
                  <a:pt x="326111" y="1578949"/>
                </a:lnTo>
                <a:lnTo>
                  <a:pt x="305576" y="1619329"/>
                </a:lnTo>
                <a:lnTo>
                  <a:pt x="285651" y="1660067"/>
                </a:lnTo>
                <a:lnTo>
                  <a:pt x="266343" y="1701156"/>
                </a:lnTo>
                <a:lnTo>
                  <a:pt x="247657" y="1742591"/>
                </a:lnTo>
                <a:lnTo>
                  <a:pt x="229600" y="1784365"/>
                </a:lnTo>
                <a:lnTo>
                  <a:pt x="212177" y="1826474"/>
                </a:lnTo>
                <a:lnTo>
                  <a:pt x="195394" y="1868909"/>
                </a:lnTo>
                <a:lnTo>
                  <a:pt x="179258" y="1911667"/>
                </a:lnTo>
                <a:lnTo>
                  <a:pt x="163774" y="1954740"/>
                </a:lnTo>
                <a:lnTo>
                  <a:pt x="148949" y="1998122"/>
                </a:lnTo>
                <a:lnTo>
                  <a:pt x="134789" y="2041808"/>
                </a:lnTo>
                <a:lnTo>
                  <a:pt x="121299" y="2085791"/>
                </a:lnTo>
                <a:lnTo>
                  <a:pt x="108485" y="2130066"/>
                </a:lnTo>
                <a:lnTo>
                  <a:pt x="96354" y="2174627"/>
                </a:lnTo>
                <a:lnTo>
                  <a:pt x="84912" y="2219467"/>
                </a:lnTo>
                <a:lnTo>
                  <a:pt x="74164" y="2264580"/>
                </a:lnTo>
                <a:lnTo>
                  <a:pt x="64117" y="2309961"/>
                </a:lnTo>
                <a:lnTo>
                  <a:pt x="54777" y="2355603"/>
                </a:lnTo>
                <a:lnTo>
                  <a:pt x="46149" y="2401500"/>
                </a:lnTo>
                <a:lnTo>
                  <a:pt x="38240" y="2447647"/>
                </a:lnTo>
                <a:lnTo>
                  <a:pt x="31055" y="2494037"/>
                </a:lnTo>
                <a:lnTo>
                  <a:pt x="24602" y="2540665"/>
                </a:lnTo>
                <a:lnTo>
                  <a:pt x="18885" y="2587524"/>
                </a:lnTo>
                <a:lnTo>
                  <a:pt x="13910" y="2634608"/>
                </a:lnTo>
                <a:lnTo>
                  <a:pt x="9685" y="2681911"/>
                </a:lnTo>
                <a:lnTo>
                  <a:pt x="6214" y="2729428"/>
                </a:lnTo>
                <a:lnTo>
                  <a:pt x="3504" y="2777152"/>
                </a:lnTo>
                <a:lnTo>
                  <a:pt x="1561" y="2825077"/>
                </a:lnTo>
                <a:lnTo>
                  <a:pt x="391" y="2873198"/>
                </a:lnTo>
                <a:lnTo>
                  <a:pt x="0" y="2921508"/>
                </a:lnTo>
                <a:lnTo>
                  <a:pt x="457" y="2973764"/>
                </a:lnTo>
                <a:lnTo>
                  <a:pt x="1826" y="3025799"/>
                </a:lnTo>
                <a:lnTo>
                  <a:pt x="4098" y="3077604"/>
                </a:lnTo>
                <a:lnTo>
                  <a:pt x="7265" y="3129171"/>
                </a:lnTo>
                <a:lnTo>
                  <a:pt x="11321" y="3180493"/>
                </a:lnTo>
                <a:lnTo>
                  <a:pt x="16257" y="3231562"/>
                </a:lnTo>
                <a:lnTo>
                  <a:pt x="22065" y="3282371"/>
                </a:lnTo>
                <a:lnTo>
                  <a:pt x="28739" y="3332912"/>
                </a:lnTo>
                <a:lnTo>
                  <a:pt x="36270" y="3383177"/>
                </a:lnTo>
                <a:lnTo>
                  <a:pt x="44651" y="3433159"/>
                </a:lnTo>
                <a:lnTo>
                  <a:pt x="53874" y="3482851"/>
                </a:lnTo>
                <a:lnTo>
                  <a:pt x="63932" y="3532244"/>
                </a:lnTo>
                <a:lnTo>
                  <a:pt x="74816" y="3581331"/>
                </a:lnTo>
                <a:lnTo>
                  <a:pt x="86521" y="3630104"/>
                </a:lnTo>
                <a:lnTo>
                  <a:pt x="99037" y="3678556"/>
                </a:lnTo>
                <a:lnTo>
                  <a:pt x="112357" y="3726679"/>
                </a:lnTo>
                <a:lnTo>
                  <a:pt x="126474" y="3774466"/>
                </a:lnTo>
                <a:lnTo>
                  <a:pt x="141380" y="3821909"/>
                </a:lnTo>
                <a:lnTo>
                  <a:pt x="157067" y="3869000"/>
                </a:lnTo>
                <a:lnTo>
                  <a:pt x="173528" y="3915732"/>
                </a:lnTo>
                <a:lnTo>
                  <a:pt x="190755" y="3962097"/>
                </a:lnTo>
                <a:lnTo>
                  <a:pt x="208740" y="4008087"/>
                </a:lnTo>
                <a:lnTo>
                  <a:pt x="227477" y="4053696"/>
                </a:lnTo>
                <a:lnTo>
                  <a:pt x="246956" y="4098914"/>
                </a:lnTo>
                <a:lnTo>
                  <a:pt x="267172" y="4143736"/>
                </a:lnTo>
                <a:lnTo>
                  <a:pt x="288115" y="4188152"/>
                </a:lnTo>
                <a:lnTo>
                  <a:pt x="309779" y="4232156"/>
                </a:lnTo>
                <a:lnTo>
                  <a:pt x="332155" y="4275740"/>
                </a:lnTo>
                <a:lnTo>
                  <a:pt x="355237" y="4318896"/>
                </a:lnTo>
                <a:lnTo>
                  <a:pt x="379017" y="4361617"/>
                </a:lnTo>
                <a:lnTo>
                  <a:pt x="403486" y="4403894"/>
                </a:lnTo>
                <a:lnTo>
                  <a:pt x="428638" y="4445722"/>
                </a:lnTo>
                <a:lnTo>
                  <a:pt x="454464" y="4487090"/>
                </a:lnTo>
                <a:lnTo>
                  <a:pt x="480958" y="4527994"/>
                </a:lnTo>
                <a:lnTo>
                  <a:pt x="508111" y="4568423"/>
                </a:lnTo>
                <a:lnTo>
                  <a:pt x="535916" y="4608372"/>
                </a:lnTo>
                <a:lnTo>
                  <a:pt x="564366" y="4647832"/>
                </a:lnTo>
                <a:lnTo>
                  <a:pt x="593452" y="4686796"/>
                </a:lnTo>
                <a:lnTo>
                  <a:pt x="623167" y="4725257"/>
                </a:lnTo>
                <a:lnTo>
                  <a:pt x="653503" y="4763205"/>
                </a:lnTo>
                <a:lnTo>
                  <a:pt x="684454" y="4800635"/>
                </a:lnTo>
                <a:lnTo>
                  <a:pt x="716010" y="4837538"/>
                </a:lnTo>
                <a:lnTo>
                  <a:pt x="748165" y="4873907"/>
                </a:lnTo>
                <a:lnTo>
                  <a:pt x="780912" y="4909733"/>
                </a:lnTo>
                <a:lnTo>
                  <a:pt x="814241" y="4945011"/>
                </a:lnTo>
                <a:lnTo>
                  <a:pt x="848147" y="4979731"/>
                </a:lnTo>
                <a:lnTo>
                  <a:pt x="882620" y="5013887"/>
                </a:lnTo>
                <a:lnTo>
                  <a:pt x="917654" y="5047470"/>
                </a:lnTo>
                <a:lnTo>
                  <a:pt x="953241" y="5080473"/>
                </a:lnTo>
                <a:lnTo>
                  <a:pt x="989373" y="5112889"/>
                </a:lnTo>
                <a:lnTo>
                  <a:pt x="1026043" y="5144710"/>
                </a:lnTo>
                <a:lnTo>
                  <a:pt x="1063244" y="5175928"/>
                </a:lnTo>
                <a:lnTo>
                  <a:pt x="1193800" y="5273548"/>
                </a:lnTo>
                <a:lnTo>
                  <a:pt x="4375150" y="5273548"/>
                </a:lnTo>
                <a:lnTo>
                  <a:pt x="4375150" y="389763"/>
                </a:lnTo>
                <a:lnTo>
                  <a:pt x="4314063" y="352678"/>
                </a:lnTo>
                <a:lnTo>
                  <a:pt x="4271032" y="329759"/>
                </a:lnTo>
                <a:lnTo>
                  <a:pt x="4227577" y="307540"/>
                </a:lnTo>
                <a:lnTo>
                  <a:pt x="4183706" y="286030"/>
                </a:lnTo>
                <a:lnTo>
                  <a:pt x="4139426" y="265235"/>
                </a:lnTo>
                <a:lnTo>
                  <a:pt x="4094745" y="245163"/>
                </a:lnTo>
                <a:lnTo>
                  <a:pt x="4049670" y="225822"/>
                </a:lnTo>
                <a:lnTo>
                  <a:pt x="4004209" y="207220"/>
                </a:lnTo>
                <a:lnTo>
                  <a:pt x="3958369" y="189363"/>
                </a:lnTo>
                <a:lnTo>
                  <a:pt x="3912158" y="172260"/>
                </a:lnTo>
                <a:lnTo>
                  <a:pt x="3865583" y="155918"/>
                </a:lnTo>
                <a:lnTo>
                  <a:pt x="3818651" y="140344"/>
                </a:lnTo>
                <a:lnTo>
                  <a:pt x="3771371" y="125546"/>
                </a:lnTo>
                <a:lnTo>
                  <a:pt x="3723750" y="111531"/>
                </a:lnTo>
                <a:lnTo>
                  <a:pt x="3675794" y="98308"/>
                </a:lnTo>
                <a:lnTo>
                  <a:pt x="3627513" y="85883"/>
                </a:lnTo>
                <a:lnTo>
                  <a:pt x="3578912" y="74264"/>
                </a:lnTo>
                <a:lnTo>
                  <a:pt x="3530001" y="63459"/>
                </a:lnTo>
                <a:lnTo>
                  <a:pt x="3480785" y="53475"/>
                </a:lnTo>
                <a:lnTo>
                  <a:pt x="3431273" y="44320"/>
                </a:lnTo>
                <a:lnTo>
                  <a:pt x="3381473" y="36000"/>
                </a:lnTo>
                <a:lnTo>
                  <a:pt x="3331391" y="28525"/>
                </a:lnTo>
                <a:lnTo>
                  <a:pt x="3281035" y="21901"/>
                </a:lnTo>
                <a:lnTo>
                  <a:pt x="3230413" y="16135"/>
                </a:lnTo>
                <a:lnTo>
                  <a:pt x="3179532" y="11236"/>
                </a:lnTo>
                <a:lnTo>
                  <a:pt x="3128400" y="7211"/>
                </a:lnTo>
                <a:lnTo>
                  <a:pt x="3077024" y="4067"/>
                </a:lnTo>
                <a:lnTo>
                  <a:pt x="3025411" y="1812"/>
                </a:lnTo>
                <a:lnTo>
                  <a:pt x="2973570" y="454"/>
                </a:lnTo>
                <a:lnTo>
                  <a:pt x="2921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806433" y="3034665"/>
            <a:ext cx="3341370" cy="286385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-10">
                <a:latin typeface="Calibri"/>
                <a:cs typeface="Calibri"/>
              </a:rPr>
              <a:t>ΔΑΝΙΑ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40">
                <a:latin typeface="Calibri"/>
                <a:cs typeface="Calibri"/>
              </a:rPr>
              <a:t>ΒΟΥΛΓΑΡΙΑ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85">
                <a:latin typeface="Calibri"/>
                <a:cs typeface="Calibri"/>
              </a:rPr>
              <a:t>ΣΕΡΒΙΑ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-10">
                <a:latin typeface="Calibri"/>
                <a:cs typeface="Calibri"/>
              </a:rPr>
              <a:t>ΙΤΑΛΙΑ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105">
                <a:latin typeface="Calibri"/>
                <a:cs typeface="Calibri"/>
              </a:rPr>
              <a:t>ΗΝΩΜΕΝΟ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ΒΑΣΙΛΕΙΟ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105">
                <a:latin typeface="Calibri"/>
                <a:cs typeface="Calibri"/>
              </a:rPr>
              <a:t>ΝΕΑ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ΖΗΛΑΝΔΙΑ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90">
                <a:latin typeface="Calibri"/>
                <a:cs typeface="Calibri"/>
              </a:rPr>
              <a:t>ΒΟΣΝΙΑ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5">
                <a:latin typeface="Calibri"/>
                <a:cs typeface="Calibri"/>
              </a:rPr>
              <a:t>&amp;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120">
                <a:latin typeface="Calibri"/>
                <a:cs typeface="Calibri"/>
              </a:rPr>
              <a:t>ΕΡΖΕΓΟΒΙΝΗ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87204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Υπηρεσίες</a:t>
            </a:r>
            <a:r>
              <a:rPr dirty="0" sz="4400" spc="-1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30" b="0">
                <a:solidFill>
                  <a:srgbClr val="000000"/>
                </a:solidFill>
                <a:latin typeface="Calibri"/>
                <a:cs typeface="Calibri"/>
              </a:rPr>
              <a:t>Επιχειρηματικών</a:t>
            </a:r>
            <a:r>
              <a:rPr dirty="0" sz="4400" spc="-1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Μητρώων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965705"/>
            <a:ext cx="9352280" cy="3515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2400">
                <a:latin typeface="Arial"/>
                <a:cs typeface="Arial"/>
              </a:rPr>
              <a:t>A.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Βασική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Εμπορική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Δημοσιότητα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Δημοσιότητα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πράξεων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440"/>
              </a:spcBef>
              <a:buChar char="•"/>
              <a:tabLst>
                <a:tab pos="240665" algn="l"/>
              </a:tabLst>
            </a:pPr>
            <a:r>
              <a:rPr dirty="0" sz="2400">
                <a:latin typeface="Arial"/>
                <a:cs typeface="Arial"/>
              </a:rPr>
              <a:t>Β.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Ανεπτυγμένη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Επιχειρηματική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Δημοσιότητα</a:t>
            </a:r>
            <a:endParaRPr sz="2400">
              <a:latin typeface="Arial"/>
              <a:cs typeface="Arial"/>
            </a:endParaRPr>
          </a:p>
          <a:p>
            <a:pPr marL="240029" marR="5080" indent="-227965">
              <a:lnSpc>
                <a:spcPct val="15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dirty="0" sz="2400" spc="-285">
                <a:latin typeface="Arial"/>
                <a:cs typeface="Arial"/>
              </a:rPr>
              <a:t>Γ.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Ανεπτυγμένη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Επιχειρηματική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ΔημοσιότηταΛογιστική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και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ελεγκτική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 spc="-30">
                <a:latin typeface="Arial"/>
                <a:cs typeface="Arial"/>
              </a:rPr>
              <a:t>παράθεση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τυποποίηση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μέσω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ανεπτυγμένων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μορφοτύπων</a:t>
            </a:r>
            <a:endParaRPr sz="2400">
              <a:latin typeface="Arial"/>
              <a:cs typeface="Arial"/>
            </a:endParaRPr>
          </a:p>
          <a:p>
            <a:pPr marL="240029" marR="1601470" indent="-227965">
              <a:lnSpc>
                <a:spcPct val="15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Δ.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Πρόσθετες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Υπηρεσίες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Ανεπτυγμένης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Επιχειρηματικής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 spc="-30">
                <a:latin typeface="Arial"/>
                <a:cs typeface="Arial"/>
              </a:rPr>
              <a:t>ΔημοσιότηταςΥπηρεσίες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cloud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9564"/>
            <a:ext cx="8301990" cy="1278890"/>
          </a:xfrm>
          <a:prstGeom prst="rect"/>
        </p:spPr>
        <p:txBody>
          <a:bodyPr wrap="square" lIns="0" tIns="106680" rIns="0" bIns="0" rtlCol="0" vert="horz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840"/>
              </a:spcBef>
            </a:pPr>
            <a:r>
              <a:rPr dirty="0" sz="4400" b="0">
                <a:solidFill>
                  <a:srgbClr val="000000"/>
                </a:solidFill>
                <a:latin typeface="Arial"/>
                <a:cs typeface="Arial"/>
              </a:rPr>
              <a:t>A.</a:t>
            </a:r>
            <a:r>
              <a:rPr dirty="0" sz="4400" spc="-1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b="0">
                <a:solidFill>
                  <a:srgbClr val="000000"/>
                </a:solidFill>
                <a:latin typeface="Arial"/>
                <a:cs typeface="Arial"/>
              </a:rPr>
              <a:t>Βασική</a:t>
            </a:r>
            <a:r>
              <a:rPr dirty="0" sz="4400" spc="-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60" b="0">
                <a:solidFill>
                  <a:srgbClr val="000000"/>
                </a:solidFill>
                <a:latin typeface="Arial"/>
                <a:cs typeface="Arial"/>
              </a:rPr>
              <a:t>Εμπορική</a:t>
            </a:r>
            <a:r>
              <a:rPr dirty="0" sz="4400" spc="-1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Arial"/>
                <a:cs typeface="Arial"/>
              </a:rPr>
              <a:t>Δημοσιότητα </a:t>
            </a:r>
            <a:r>
              <a:rPr dirty="0" sz="4400" b="0">
                <a:solidFill>
                  <a:srgbClr val="000000"/>
                </a:solidFill>
                <a:latin typeface="Arial"/>
                <a:cs typeface="Arial"/>
              </a:rPr>
              <a:t>Δημοσιότητα</a:t>
            </a:r>
            <a:r>
              <a:rPr dirty="0" sz="4400" spc="-1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Arial"/>
                <a:cs typeface="Arial"/>
              </a:rPr>
              <a:t>πράξεων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71472"/>
            <a:ext cx="7437755" cy="365379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25">
                <a:solidFill>
                  <a:srgbClr val="006FC0"/>
                </a:solidFill>
                <a:latin typeface="Arial"/>
                <a:cs typeface="Arial"/>
              </a:rPr>
              <a:t>Σύσταση</a:t>
            </a:r>
            <a:r>
              <a:rPr dirty="0" sz="2400" spc="-8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&amp;</a:t>
            </a:r>
            <a:r>
              <a:rPr dirty="0" sz="2400" spc="-9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μεταβολές</a:t>
            </a:r>
            <a:r>
              <a:rPr dirty="0" sz="2400" spc="-8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εταιρείας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20">
                <a:solidFill>
                  <a:srgbClr val="006FC0"/>
                </a:solidFill>
                <a:latin typeface="Arial"/>
                <a:cs typeface="Arial"/>
              </a:rPr>
              <a:t>Χορήγηση</a:t>
            </a:r>
            <a:r>
              <a:rPr dirty="0" sz="2400" spc="-8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πιστοποιητικών</a:t>
            </a:r>
            <a:r>
              <a:rPr dirty="0" sz="24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&amp;</a:t>
            </a:r>
            <a:r>
              <a:rPr dirty="0" sz="2400" spc="-8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αντιγράφων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Αφερεγγυότητα,</a:t>
            </a:r>
            <a:r>
              <a:rPr dirty="0" sz="24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006FC0"/>
                </a:solidFill>
                <a:latin typeface="Arial"/>
                <a:cs typeface="Arial"/>
              </a:rPr>
              <a:t>πτώχευση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 &amp;</a:t>
            </a:r>
            <a:r>
              <a:rPr dirty="0" sz="2400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διδικασίες 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πιστωτών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10">
                <a:latin typeface="Arial"/>
                <a:cs typeface="Arial"/>
              </a:rPr>
              <a:t>Μετοχολόγιο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και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σημαντικές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συμμετοχές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45">
                <a:latin typeface="Arial"/>
                <a:cs typeface="Arial"/>
              </a:rPr>
              <a:t>Επεξεργασμένα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στατιστικά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στοιχεία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(και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demand)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 spc="-50">
                <a:solidFill>
                  <a:srgbClr val="006FC0"/>
                </a:solidFill>
                <a:latin typeface="Arial"/>
                <a:cs typeface="Arial"/>
              </a:rPr>
              <a:t>Τεκμηριώση</a:t>
            </a:r>
            <a:r>
              <a:rPr dirty="0" sz="2400" spc="-7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δεδομένων</a:t>
            </a:r>
            <a:r>
              <a:rPr dirty="0" sz="2400" spc="-6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&amp;</a:t>
            </a:r>
            <a:r>
              <a:rPr dirty="0" sz="2400" spc="-8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6FC0"/>
                </a:solidFill>
                <a:latin typeface="Arial"/>
                <a:cs typeface="Arial"/>
              </a:rPr>
              <a:t>επιχ/κου</a:t>
            </a:r>
            <a:r>
              <a:rPr dirty="0" sz="2400" spc="-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περιβάλ/ντος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Διεπαφές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δεδομένων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2981" y="934338"/>
            <a:ext cx="341058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 spc="-35" b="1">
                <a:latin typeface="Arial"/>
                <a:cs typeface="Arial"/>
              </a:rPr>
              <a:t>Β.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Ανεπτυγμένη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Επιχειρηματική </a:t>
            </a:r>
            <a:r>
              <a:rPr dirty="0" sz="1800" spc="-10" b="1">
                <a:latin typeface="Arial"/>
                <a:cs typeface="Arial"/>
              </a:rPr>
              <a:t>Δημοσιότητα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2981" y="1623186"/>
            <a:ext cx="3326765" cy="354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786130" indent="-342900">
              <a:lnSpc>
                <a:spcPct val="1072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 spc="-30">
                <a:latin typeface="Arial"/>
                <a:cs typeface="Arial"/>
              </a:rPr>
              <a:t>Ενέχυρα,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εγγυήσεις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&amp; </a:t>
            </a:r>
            <a:r>
              <a:rPr dirty="0" sz="1800" spc="-10">
                <a:latin typeface="Arial"/>
                <a:cs typeface="Arial"/>
              </a:rPr>
              <a:t>δεσμεύσεις</a:t>
            </a:r>
            <a:endParaRPr sz="1800">
              <a:latin typeface="Arial"/>
              <a:cs typeface="Arial"/>
            </a:endParaRPr>
          </a:p>
          <a:p>
            <a:pPr marL="355600" marR="492759" indent="-342900">
              <a:lnSpc>
                <a:spcPts val="2320"/>
              </a:lnSpc>
              <a:spcBef>
                <a:spcPts val="9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Διανοητική,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Βιομηχανική </a:t>
            </a:r>
            <a:r>
              <a:rPr dirty="0" sz="1800">
                <a:latin typeface="Arial"/>
                <a:cs typeface="Arial"/>
              </a:rPr>
              <a:t>Ιδιοκτησία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πατέντες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Κτηματολόγια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10">
                <a:latin typeface="Arial"/>
                <a:cs typeface="Arial"/>
              </a:rPr>
              <a:t>διαγράμματα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Έγκαιρη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προειδοποίηση</a:t>
            </a:r>
            <a:endParaRPr sz="1800">
              <a:latin typeface="Arial"/>
              <a:cs typeface="Arial"/>
            </a:endParaRPr>
          </a:p>
          <a:p>
            <a:pPr marL="355600" marR="496570" indent="-342900">
              <a:lnSpc>
                <a:spcPct val="106800"/>
              </a:lnSpc>
              <a:spcBef>
                <a:spcPts val="1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Πιστωτική/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πιστοληπτική αξιολόγηση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 spc="-30">
                <a:latin typeface="Arial"/>
                <a:cs typeface="Arial"/>
              </a:rPr>
              <a:t>Πολυεπίπεδες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αναλύσεις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(on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5"/>
              </a:spcBef>
            </a:pPr>
            <a:r>
              <a:rPr dirty="0" sz="1800" spc="-10">
                <a:latin typeface="Arial"/>
                <a:cs typeface="Arial"/>
              </a:rPr>
              <a:t>demand)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Πάροχοι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ιστοσελίδας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Πραγματικός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δικαιούχος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80815" y="885824"/>
            <a:ext cx="3982720" cy="1200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5"/>
              </a:spcBef>
            </a:pPr>
            <a:r>
              <a:rPr dirty="0" sz="1800" spc="-229" b="1">
                <a:latin typeface="Arial"/>
                <a:cs typeface="Arial"/>
              </a:rPr>
              <a:t>Γ.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Ανεπτυγμένη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Επιχειρηματική </a:t>
            </a:r>
            <a:r>
              <a:rPr dirty="0" sz="1800" spc="-25" b="1">
                <a:latin typeface="Arial"/>
                <a:cs typeface="Arial"/>
              </a:rPr>
              <a:t>ΔημοσιότηταΛογιστική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και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ελεγκτική </a:t>
            </a:r>
            <a:r>
              <a:rPr dirty="0" sz="1800" spc="-40" b="1">
                <a:latin typeface="Arial"/>
                <a:cs typeface="Arial"/>
              </a:rPr>
              <a:t>παράθεση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&amp;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70" b="1">
                <a:latin typeface="Arial"/>
                <a:cs typeface="Arial"/>
              </a:rPr>
              <a:t>τυποποίηση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μέσω </a:t>
            </a:r>
            <a:r>
              <a:rPr dirty="0" sz="1800" spc="-40" b="1">
                <a:latin typeface="Arial"/>
                <a:cs typeface="Arial"/>
              </a:rPr>
              <a:t>ανεπτυγμένων</a:t>
            </a:r>
            <a:r>
              <a:rPr dirty="0" sz="1800" spc="-10" b="1">
                <a:latin typeface="Arial"/>
                <a:cs typeface="Arial"/>
              </a:rPr>
              <a:t> μορφοτύπων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80815" y="2161794"/>
            <a:ext cx="4454525" cy="354965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Φορολογικά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πιστοποιητικά</a:t>
            </a:r>
            <a:endParaRPr sz="1800">
              <a:latin typeface="Arial"/>
              <a:cs typeface="Arial"/>
            </a:endParaRPr>
          </a:p>
          <a:p>
            <a:pPr marL="355600" marR="6350" indent="-342900">
              <a:lnSpc>
                <a:spcPct val="1072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OSS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(ενιαίο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σημείο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υποβολής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φορολ/κό, εμπορ/κό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20">
                <a:latin typeface="Arial"/>
                <a:cs typeface="Arial"/>
              </a:rPr>
              <a:t> ΤτΕ)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Άνοιγμα</a:t>
            </a:r>
            <a:r>
              <a:rPr dirty="0" sz="1800" spc="-20">
                <a:latin typeface="Arial"/>
                <a:cs typeface="Arial"/>
              </a:rPr>
              <a:t> τραπεζικού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λογαριασμού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και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5"/>
              </a:spcBef>
            </a:pPr>
            <a:r>
              <a:rPr dirty="0" sz="1800" spc="-10">
                <a:latin typeface="Arial"/>
                <a:cs typeface="Arial"/>
              </a:rPr>
              <a:t>εξουσιοδοτήσεις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Εθνική</a:t>
            </a:r>
            <a:r>
              <a:rPr dirty="0" sz="1800">
                <a:latin typeface="Arial"/>
                <a:cs typeface="Arial"/>
              </a:rPr>
              <a:t> στατιστική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βάση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 spc="-50">
                <a:latin typeface="Arial"/>
                <a:cs typeface="Arial"/>
              </a:rPr>
              <a:t>E-</a:t>
            </a:r>
            <a:r>
              <a:rPr dirty="0" sz="1800">
                <a:latin typeface="Arial"/>
                <a:cs typeface="Arial"/>
              </a:rPr>
              <a:t>signature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/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identification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 spc="-20">
                <a:latin typeface="Arial"/>
                <a:cs typeface="Arial"/>
              </a:rPr>
              <a:t>Leasing,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factoring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και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συναφείς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εργασίες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 spc="-10">
                <a:latin typeface="Arial"/>
                <a:cs typeface="Arial"/>
              </a:rPr>
              <a:t>Λοιπά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Μητρώα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βοηθητικά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της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dirty="0" sz="1800">
                <a:latin typeface="Arial"/>
                <a:cs typeface="Arial"/>
              </a:rPr>
              <a:t>επιχειρηματικότητας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όπως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μητρώα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5"/>
              </a:spcBef>
            </a:pPr>
            <a:r>
              <a:rPr dirty="0" sz="1800" spc="-10">
                <a:latin typeface="Arial"/>
                <a:cs typeface="Arial"/>
              </a:rPr>
              <a:t>επαγγελμάτων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Ασφαλίσεις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αφερεγγυότητας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56395" y="885824"/>
            <a:ext cx="2637155" cy="1495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575">
              <a:lnSpc>
                <a:spcPct val="1072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Δ.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Πρόσθετες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Υπηρεσίες </a:t>
            </a:r>
            <a:r>
              <a:rPr dirty="0" sz="1800" spc="-10" b="1">
                <a:latin typeface="Arial"/>
                <a:cs typeface="Arial"/>
              </a:rPr>
              <a:t>Ανεπτυγμένης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7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Επιχειρηματικής </a:t>
            </a:r>
            <a:r>
              <a:rPr dirty="0" sz="1800" spc="-45" b="1">
                <a:latin typeface="Arial"/>
                <a:cs typeface="Arial"/>
              </a:rPr>
              <a:t>ΔημοσιότηταςΥπηρεσίες </a:t>
            </a:r>
            <a:r>
              <a:rPr dirty="0" sz="1800" spc="-10" b="1">
                <a:latin typeface="Arial"/>
                <a:cs typeface="Arial"/>
              </a:rPr>
              <a:t>cloud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756395" y="2455926"/>
            <a:ext cx="2922905" cy="266890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 spc="-35">
                <a:latin typeface="Arial"/>
                <a:cs typeface="Arial"/>
              </a:rPr>
              <a:t>Υπηρεσίες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Ψηφιοποίησης</a:t>
            </a:r>
            <a:endParaRPr sz="1800">
              <a:latin typeface="Arial"/>
              <a:cs typeface="Arial"/>
            </a:endParaRPr>
          </a:p>
          <a:p>
            <a:pPr marL="355600" marR="167640" indent="-343535">
              <a:lnSpc>
                <a:spcPct val="106700"/>
              </a:lnSpc>
              <a:spcBef>
                <a:spcPts val="1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 spc="-35">
                <a:latin typeface="Arial"/>
                <a:cs typeface="Arial"/>
              </a:rPr>
              <a:t>Υπηρεσίες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μορφοτύπων </a:t>
            </a:r>
            <a:r>
              <a:rPr dirty="0" sz="1800">
                <a:latin typeface="Arial"/>
                <a:cs typeface="Arial"/>
              </a:rPr>
              <a:t>και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συλλογή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 spc="-35">
                <a:latin typeface="Arial"/>
                <a:cs typeface="Arial"/>
              </a:rPr>
              <a:t>Υπηρεσίες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στρατηγικής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0"/>
              </a:spcBef>
            </a:pPr>
            <a:r>
              <a:rPr dirty="0" sz="1800">
                <a:latin typeface="Arial"/>
                <a:cs typeface="Arial"/>
              </a:rPr>
              <a:t>λειτουργίας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μητρώων</a:t>
            </a:r>
            <a:endParaRPr sz="1800">
              <a:latin typeface="Arial"/>
              <a:cs typeface="Arial"/>
            </a:endParaRPr>
          </a:p>
          <a:p>
            <a:pPr marL="355600" marR="235585" indent="-343535">
              <a:lnSpc>
                <a:spcPct val="1072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800" spc="-35">
                <a:latin typeface="Arial"/>
                <a:cs typeface="Arial"/>
              </a:rPr>
              <a:t>Υπηρεσίες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επενδυτικού χαρακτήρα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800" spc="-20">
                <a:latin typeface="Arial"/>
                <a:cs typeface="Arial"/>
              </a:rPr>
              <a:t>Επαγγελματικά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Ταμεία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&amp;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dirty="0" sz="1800" spc="-10">
                <a:latin typeface="Arial"/>
                <a:cs typeface="Arial"/>
              </a:rPr>
              <a:t>Επενδύσεις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05"/>
              <a:t>Χαρακτηριστικά</a:t>
            </a:r>
            <a:r>
              <a:rPr dirty="0" spc="-55"/>
              <a:t> </a:t>
            </a:r>
            <a:r>
              <a:rPr dirty="0" spc="95"/>
              <a:t>δείγματος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6</a:t>
            </a:fld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29170" y="2082241"/>
            <a:ext cx="338391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4200" spc="185" b="1" i="1">
                <a:solidFill>
                  <a:srgbClr val="006FC0"/>
                </a:solidFill>
                <a:latin typeface="Calibri"/>
                <a:cs typeface="Calibri"/>
              </a:rPr>
              <a:t>Πρόταση</a:t>
            </a:r>
            <a:endParaRPr sz="4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4200" spc="170" b="1" i="1">
                <a:solidFill>
                  <a:srgbClr val="006FC0"/>
                </a:solidFill>
                <a:latin typeface="Calibri"/>
                <a:cs typeface="Calibri"/>
              </a:rPr>
              <a:t>Οδικού</a:t>
            </a:r>
            <a:r>
              <a:rPr dirty="0" sz="4200" spc="-10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135" b="1" i="1">
                <a:solidFill>
                  <a:srgbClr val="006FC0"/>
                </a:solidFill>
                <a:latin typeface="Calibri"/>
                <a:cs typeface="Calibri"/>
              </a:rPr>
              <a:t>Χάρτη</a:t>
            </a:r>
            <a:endParaRPr sz="4200">
              <a:latin typeface="Calibri"/>
              <a:cs typeface="Calibri"/>
            </a:endParaRPr>
          </a:p>
          <a:p>
            <a:pPr algn="ctr" marL="166370" marR="158115" indent="-2540">
              <a:lnSpc>
                <a:spcPct val="100000"/>
              </a:lnSpc>
            </a:pPr>
            <a:r>
              <a:rPr dirty="0" sz="4200" spc="125" b="1" i="1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dirty="0" sz="4200" spc="-100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135" b="1" i="1">
                <a:solidFill>
                  <a:srgbClr val="006FC0"/>
                </a:solidFill>
                <a:latin typeface="Calibri"/>
                <a:cs typeface="Calibri"/>
              </a:rPr>
              <a:t>Συγκριτική</a:t>
            </a:r>
            <a:r>
              <a:rPr dirty="0" sz="4200" spc="135" b="1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200" spc="140" b="1" i="1">
                <a:solidFill>
                  <a:srgbClr val="006FC0"/>
                </a:solidFill>
                <a:latin typeface="Calibri"/>
                <a:cs typeface="Calibri"/>
              </a:rPr>
              <a:t>Παρουσίαση</a:t>
            </a:r>
            <a:endParaRPr sz="4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95" y="1635379"/>
            <a:ext cx="4542917" cy="358711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639" y="771271"/>
            <a:ext cx="64058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0" b="0">
                <a:solidFill>
                  <a:srgbClr val="000000"/>
                </a:solidFill>
                <a:latin typeface="Calibri"/>
                <a:cs typeface="Calibri"/>
              </a:rPr>
              <a:t>Σύγκριση</a:t>
            </a:r>
            <a:r>
              <a:rPr dirty="0" sz="4800" spc="-1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spc="-150" b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dirty="0" sz="4800" spc="-1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spc="-75" b="0">
                <a:solidFill>
                  <a:srgbClr val="000000"/>
                </a:solidFill>
                <a:latin typeface="Calibri"/>
                <a:cs typeface="Calibri"/>
              </a:rPr>
              <a:t>δημοσιότητα</a:t>
            </a:r>
            <a:endParaRPr sz="48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269872" y="1954529"/>
          <a:ext cx="9728835" cy="421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2565"/>
                <a:gridCol w="1640839"/>
                <a:gridCol w="1640839"/>
                <a:gridCol w="1630680"/>
                <a:gridCol w="1982470"/>
              </a:tblGrid>
              <a:tr h="467995">
                <a:tc>
                  <a:txBody>
                    <a:bodyPr/>
                    <a:lstStyle/>
                    <a:p>
                      <a:pPr algn="r" marR="692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ΧΩΡΑ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Ε.Δ.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Α.Ε.Δ.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Α.Ε.Δ.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Προστ.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αξία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r" marR="692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ΕΛΛΑΔΑ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ΜΕΡΙΚΩΣ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r" marR="692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ΒΟΥΛΓΑΡΙΑ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r" marR="692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ΣΕΡΒΙΑ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r" marR="692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ΒΟΣΝΙΑ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ΕΡΖΕΓΟΒΙΝΗ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ΜΕΡΙΚΩΣ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ΜΕΡΙΚΩΣ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ΜΕΡΙΚΩΣ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C8F3DA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r" marR="698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ΙΤΑΛΙΑ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r" marR="692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ΔΑΝΙΑ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Η.Β.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r" marR="69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ΝEA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ΖΗΛΑΝΔΙΑ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ΠΛΗΡΕΣ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102520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" b="0">
                <a:solidFill>
                  <a:srgbClr val="000000"/>
                </a:solidFill>
                <a:latin typeface="Calibri"/>
                <a:cs typeface="Calibri"/>
              </a:rPr>
              <a:t>Σύγκριση</a:t>
            </a:r>
            <a:r>
              <a:rPr dirty="0" sz="4400" spc="-2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35" b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dirty="0" sz="4400" spc="-1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45" b="0">
                <a:solidFill>
                  <a:srgbClr val="000000"/>
                </a:solidFill>
                <a:latin typeface="Calibri"/>
                <a:cs typeface="Calibri"/>
              </a:rPr>
              <a:t>δομές</a:t>
            </a:r>
            <a:r>
              <a:rPr dirty="0" sz="4400" spc="-1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70" b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dirty="0" sz="4400" spc="-1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000000"/>
                </a:solidFill>
                <a:latin typeface="Calibri"/>
                <a:cs typeface="Calibri"/>
              </a:rPr>
              <a:t>προσωπικό</a:t>
            </a:r>
            <a:r>
              <a:rPr dirty="0" sz="4400" spc="-1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"/>
                <a:cs typeface="Calibri"/>
              </a:rPr>
              <a:t>Μητρώων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106929" y="1684401"/>
          <a:ext cx="7182484" cy="4478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/>
                <a:gridCol w="1595120"/>
                <a:gridCol w="2551429"/>
              </a:tblGrid>
              <a:tr h="72453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ΧΩΡΑ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Προσωπικό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Δομές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(αριθμός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Δ/σεων)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ΕΛΛΑΔΑ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ΒΟΥΛΓΑΡΙΑ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1033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ΣΕΡΒΙΑ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431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35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ΒΟΣΝΙΑ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ΕΡΖΕΓΟΒΙΝΗ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88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ΙΤΑΛΙΑ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1074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ΔΑΝΙΑ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1100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ΗΝΩΜΕΝΟ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ΒΑΣΙΛΕΙΟ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1221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ΝΕΑ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ΖΗΛΑΝΔΙΑ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407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73279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" b="0">
                <a:solidFill>
                  <a:srgbClr val="000000"/>
                </a:solidFill>
                <a:latin typeface="Calibri"/>
                <a:cs typeface="Calibri"/>
              </a:rPr>
              <a:t>Σύγκριση</a:t>
            </a:r>
            <a:r>
              <a:rPr dirty="0" sz="4400" spc="-1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135" b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dirty="0" sz="4400" spc="-1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60" b="0">
                <a:solidFill>
                  <a:srgbClr val="000000"/>
                </a:solidFill>
                <a:latin typeface="Calibri"/>
                <a:cs typeface="Calibri"/>
              </a:rPr>
              <a:t>έρευνα</a:t>
            </a:r>
            <a:r>
              <a:rPr dirty="0" sz="4400" spc="-1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270" b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4400" spc="-1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50" b="0">
                <a:solidFill>
                  <a:srgbClr val="000000"/>
                </a:solidFill>
                <a:latin typeface="Calibri"/>
                <a:cs typeface="Calibri"/>
              </a:rPr>
              <a:t>ανάπτυξη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558289" y="1605914"/>
          <a:ext cx="8439785" cy="433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090"/>
                <a:gridCol w="1800225"/>
                <a:gridCol w="1998980"/>
                <a:gridCol w="1799589"/>
              </a:tblGrid>
              <a:tr h="804545"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20" b="1">
                          <a:latin typeface="Calibri"/>
                          <a:cs typeface="Calibri"/>
                        </a:rPr>
                        <a:t>ΧΩΡΑ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marL="385445" marR="376555" indent="133985">
                        <a:lnSpc>
                          <a:spcPct val="107000"/>
                        </a:lnSpc>
                        <a:spcBef>
                          <a:spcPts val="9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Κύκλος εργασιών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 b="1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R&amp;D/Κ.Ε.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ΕΛΛΑΔΑ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ΒΟΥΛΓΑΡΙΑ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340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ΣΕΡΒΙΑ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156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εκ.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4,4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2,8%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r" marR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ΒΟΣΝΙΑ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ΕΡΖΕΓΟΒΙΝΗ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340"/>
                        </a:lnSpc>
                      </a:pPr>
                      <a:r>
                        <a:rPr dirty="0" sz="2000" spc="-5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ΙΤΑΛΙΑ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127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εκ.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17,2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εκ.€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34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13,5%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ΔΑΝΙΑ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108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εκ.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13,9</a:t>
                      </a:r>
                      <a:r>
                        <a:rPr dirty="0" sz="2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εκ.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34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12,8%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r" marR="768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ΗΝΩΜΕΝΟ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ΒΑΣΙΛΕΙΟ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106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εκ.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8,8</a:t>
                      </a:r>
                      <a:r>
                        <a:rPr dirty="0" sz="2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εκ.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340"/>
                        </a:lnSpc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8,3%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EDD4D6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ΝΕΑ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ΖΗΛΑΝΔΙΑ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25,4</a:t>
                      </a:r>
                      <a:r>
                        <a:rPr dirty="0" sz="2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εκ.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1,9</a:t>
                      </a:r>
                      <a:r>
                        <a:rPr dirty="0" sz="2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εκ.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340"/>
                        </a:lnSpc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7,4%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D1737A"/>
                      </a:solidFill>
                      <a:prstDash val="solid"/>
                    </a:lnL>
                    <a:lnR w="12700">
                      <a:solidFill>
                        <a:srgbClr val="D1737A"/>
                      </a:solidFill>
                      <a:prstDash val="solid"/>
                    </a:lnR>
                    <a:lnT w="12700">
                      <a:solidFill>
                        <a:srgbClr val="D1737A"/>
                      </a:solidFill>
                      <a:prstDash val="solid"/>
                    </a:lnT>
                    <a:lnB w="12700">
                      <a:solidFill>
                        <a:srgbClr val="D1737A"/>
                      </a:solidFill>
                      <a:prstDash val="solid"/>
                    </a:lnB>
                    <a:solidFill>
                      <a:srgbClr val="F7EB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155"/>
            <a:ext cx="38227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0" b="0">
                <a:solidFill>
                  <a:srgbClr val="000000"/>
                </a:solidFill>
                <a:latin typeface="Calibri"/>
                <a:cs typeface="Calibri"/>
              </a:rPr>
              <a:t>Επόμενα</a:t>
            </a:r>
            <a:r>
              <a:rPr dirty="0" sz="4400" spc="-1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spc="-50" b="0">
                <a:solidFill>
                  <a:srgbClr val="000000"/>
                </a:solidFill>
                <a:latin typeface="Calibri"/>
                <a:cs typeface="Calibri"/>
              </a:rPr>
              <a:t>Βήματα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78839" y="1983993"/>
            <a:ext cx="7284084" cy="3977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87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78765" algn="l"/>
              </a:tabLst>
            </a:pPr>
            <a:r>
              <a:rPr dirty="0" sz="2800" spc="100">
                <a:latin typeface="Calibri"/>
                <a:cs typeface="Calibri"/>
              </a:rPr>
              <a:t>Εσωτερική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Διαβούλευση</a:t>
            </a:r>
            <a:r>
              <a:rPr dirty="0" sz="2800" spc="185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Αποτελεσμάτων</a:t>
            </a:r>
            <a:endParaRPr sz="2800">
              <a:latin typeface="Calibri"/>
              <a:cs typeface="Calibri"/>
            </a:endParaRPr>
          </a:p>
          <a:p>
            <a:pPr marL="278765" indent="-227965">
              <a:lnSpc>
                <a:spcPct val="100000"/>
              </a:lnSpc>
              <a:spcBef>
                <a:spcPts val="2680"/>
              </a:spcBef>
              <a:buFont typeface="Arial"/>
              <a:buChar char="•"/>
              <a:tabLst>
                <a:tab pos="278765" algn="l"/>
              </a:tabLst>
            </a:pPr>
            <a:r>
              <a:rPr dirty="0" sz="2800" spc="50">
                <a:latin typeface="Calibri"/>
                <a:cs typeface="Calibri"/>
              </a:rPr>
              <a:t>Επικοινωνία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με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Φορείς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45">
                <a:latin typeface="Calibri"/>
                <a:cs typeface="Calibri"/>
              </a:rPr>
              <a:t>/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40">
                <a:latin typeface="Calibri"/>
                <a:cs typeface="Calibri"/>
              </a:rPr>
              <a:t>Οργανισμούς</a:t>
            </a:r>
            <a:endParaRPr sz="2800">
              <a:latin typeface="Calibri"/>
              <a:cs typeface="Calibri"/>
            </a:endParaRPr>
          </a:p>
          <a:p>
            <a:pPr lvl="1" marL="735330" indent="-227329">
              <a:lnSpc>
                <a:spcPct val="100000"/>
              </a:lnSpc>
              <a:spcBef>
                <a:spcPts val="2045"/>
              </a:spcBef>
              <a:buFont typeface="Arial"/>
              <a:buChar char="•"/>
              <a:tabLst>
                <a:tab pos="735330" algn="l"/>
              </a:tabLst>
            </a:pPr>
            <a:r>
              <a:rPr dirty="0" sz="2400">
                <a:latin typeface="Calibri"/>
                <a:cs typeface="Calibri"/>
              </a:rPr>
              <a:t>Λειτουργίας</a:t>
            </a:r>
            <a:r>
              <a:rPr dirty="0" sz="2400" spc="29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Μητρώων</a:t>
            </a:r>
            <a:endParaRPr sz="2400">
              <a:latin typeface="Calibri"/>
              <a:cs typeface="Calibri"/>
            </a:endParaRPr>
          </a:p>
          <a:p>
            <a:pPr lvl="1" marL="735330" indent="-227329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735330" algn="l"/>
              </a:tabLst>
            </a:pPr>
            <a:r>
              <a:rPr dirty="0" sz="2400">
                <a:latin typeface="Calibri"/>
                <a:cs typeface="Calibri"/>
              </a:rPr>
              <a:t>Απαίτησης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Δεδομένων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ΓΕΜΗ</a:t>
            </a:r>
            <a:endParaRPr sz="2400">
              <a:latin typeface="Calibri"/>
              <a:cs typeface="Calibri"/>
            </a:endParaRPr>
          </a:p>
          <a:p>
            <a:pPr marL="278765" indent="-227965">
              <a:lnSpc>
                <a:spcPct val="100000"/>
              </a:lnSpc>
              <a:spcBef>
                <a:spcPts val="2580"/>
              </a:spcBef>
              <a:buFont typeface="Arial"/>
              <a:buChar char="•"/>
              <a:tabLst>
                <a:tab pos="278765" algn="l"/>
              </a:tabLst>
            </a:pPr>
            <a:r>
              <a:rPr dirty="0" sz="2800" spc="50">
                <a:latin typeface="Calibri"/>
                <a:cs typeface="Calibri"/>
              </a:rPr>
              <a:t>Σχεδιασμός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Στρατηγικής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Ανάπτυξης</a:t>
            </a:r>
            <a:endParaRPr sz="2800">
              <a:latin typeface="Calibri"/>
              <a:cs typeface="Calibri"/>
            </a:endParaRPr>
          </a:p>
          <a:p>
            <a:pPr marL="278130" indent="-227329">
              <a:lnSpc>
                <a:spcPct val="100000"/>
              </a:lnSpc>
              <a:spcBef>
                <a:spcPts val="2675"/>
              </a:spcBef>
              <a:buFont typeface="Arial"/>
              <a:buChar char="•"/>
              <a:tabLst>
                <a:tab pos="278130" algn="l"/>
              </a:tabLst>
            </a:pPr>
            <a:r>
              <a:rPr dirty="0" sz="2800">
                <a:latin typeface="Calibri"/>
                <a:cs typeface="Calibri"/>
              </a:rPr>
              <a:t>2</a:t>
            </a:r>
            <a:r>
              <a:rPr dirty="0" baseline="25525" sz="2775">
                <a:latin typeface="Calibri"/>
                <a:cs typeface="Calibri"/>
              </a:rPr>
              <a:t>ο</a:t>
            </a:r>
            <a:r>
              <a:rPr dirty="0" baseline="25525" sz="2775" spc="427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κύμα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Έρευνας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Ικανοποίησης</a:t>
            </a:r>
            <a:r>
              <a:rPr dirty="0" sz="2800" spc="105">
                <a:latin typeface="Calibri"/>
                <a:cs typeface="Calibri"/>
              </a:rPr>
              <a:t> </a:t>
            </a:r>
            <a:r>
              <a:rPr dirty="0" sz="2800" spc="-120">
                <a:latin typeface="Calibri"/>
                <a:cs typeface="Calibri"/>
              </a:rPr>
              <a:t>&amp;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Αξιολόγησης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066" y="1450593"/>
            <a:ext cx="36677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i="1">
                <a:solidFill>
                  <a:srgbClr val="000000"/>
                </a:solidFill>
                <a:latin typeface="Calibri"/>
                <a:cs typeface="Calibri"/>
              </a:rPr>
              <a:t>Μελέτη</a:t>
            </a:r>
            <a:r>
              <a:rPr dirty="0" sz="4000" spc="-195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65" i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4000" spc="-13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spc="-10" i="1">
                <a:solidFill>
                  <a:srgbClr val="000000"/>
                </a:solidFill>
                <a:latin typeface="Calibri"/>
                <a:cs typeface="Calibri"/>
              </a:rPr>
              <a:t>Έρευνα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57452" y="1999233"/>
            <a:ext cx="3901440" cy="288353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just" marL="1266190" marR="5080" indent="302895">
              <a:lnSpc>
                <a:spcPct val="90000"/>
              </a:lnSpc>
              <a:spcBef>
                <a:spcPts val="575"/>
              </a:spcBef>
            </a:pPr>
            <a:r>
              <a:rPr dirty="0" sz="4000" spc="-10" b="1" i="1">
                <a:latin typeface="Calibri"/>
                <a:cs typeface="Calibri"/>
              </a:rPr>
              <a:t>Ανάπτυξης</a:t>
            </a:r>
            <a:r>
              <a:rPr dirty="0" sz="4000" spc="-10" b="1" i="1">
                <a:latin typeface="Calibri"/>
                <a:cs typeface="Calibri"/>
              </a:rPr>
              <a:t> </a:t>
            </a:r>
            <a:r>
              <a:rPr dirty="0" sz="4000" spc="50" b="1" i="1">
                <a:latin typeface="Calibri"/>
                <a:cs typeface="Calibri"/>
              </a:rPr>
              <a:t>Υπηρεσιών </a:t>
            </a:r>
            <a:r>
              <a:rPr dirty="0" sz="4000" spc="70" b="1" i="1">
                <a:latin typeface="Calibri"/>
                <a:cs typeface="Calibri"/>
              </a:rPr>
              <a:t>ΓΕΜΗ</a:t>
            </a:r>
            <a:r>
              <a:rPr dirty="0" sz="4000" spc="-114" b="1" i="1">
                <a:latin typeface="Calibri"/>
                <a:cs typeface="Calibri"/>
              </a:rPr>
              <a:t> </a:t>
            </a:r>
            <a:r>
              <a:rPr dirty="0" sz="4000" spc="-215" b="1" i="1">
                <a:latin typeface="Calibri"/>
                <a:cs typeface="Calibri"/>
              </a:rPr>
              <a:t>/</a:t>
            </a:r>
            <a:r>
              <a:rPr dirty="0" sz="4000" spc="-130" b="1" i="1">
                <a:latin typeface="Calibri"/>
                <a:cs typeface="Calibri"/>
              </a:rPr>
              <a:t> </a:t>
            </a:r>
            <a:r>
              <a:rPr dirty="0" sz="4000" spc="-25" b="1" i="1">
                <a:latin typeface="Calibri"/>
                <a:cs typeface="Calibri"/>
              </a:rPr>
              <a:t>ΥΜΣ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84"/>
              </a:spcBef>
            </a:pPr>
            <a:r>
              <a:rPr dirty="0" sz="4400" spc="180" b="1" i="1">
                <a:solidFill>
                  <a:srgbClr val="006FC0"/>
                </a:solidFill>
                <a:latin typeface="Calibri"/>
                <a:cs typeface="Calibri"/>
              </a:rPr>
              <a:t>Ευχαριστούμε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3251" y="987425"/>
            <a:ext cx="6172073" cy="48736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23997" y="6376822"/>
            <a:ext cx="56216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Χαλκοκονδύλη</a:t>
            </a:r>
            <a:r>
              <a:rPr dirty="0" sz="1400" spc="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13,</a:t>
            </a:r>
            <a:r>
              <a:rPr dirty="0" sz="1400" spc="484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Αθήνα,</a:t>
            </a:r>
            <a:r>
              <a:rPr dirty="0" sz="1400" spc="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10432</a:t>
            </a:r>
            <a:r>
              <a:rPr dirty="0" sz="1400" spc="495" b="1">
                <a:latin typeface="Calibri"/>
                <a:cs typeface="Calibri"/>
              </a:rPr>
              <a:t> </a:t>
            </a:r>
            <a:r>
              <a:rPr dirty="0" sz="1400" spc="-285" b="1">
                <a:latin typeface="Calibri"/>
                <a:cs typeface="Calibri"/>
              </a:rPr>
              <a:t>|</a:t>
            </a:r>
            <a:r>
              <a:rPr dirty="0" sz="1400" spc="48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210</a:t>
            </a:r>
            <a:r>
              <a:rPr dirty="0" sz="1400" spc="9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3808660</a:t>
            </a:r>
            <a:r>
              <a:rPr dirty="0" sz="1400" spc="95" b="1">
                <a:latin typeface="Calibri"/>
                <a:cs typeface="Calibri"/>
              </a:rPr>
              <a:t>  </a:t>
            </a:r>
            <a:r>
              <a:rPr dirty="0" sz="1400" spc="-285" b="1">
                <a:latin typeface="Calibri"/>
                <a:cs typeface="Calibri"/>
              </a:rPr>
              <a:t>|</a:t>
            </a:r>
            <a:r>
              <a:rPr dirty="0" sz="1400" spc="49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  <a:hlinkClick r:id="rId3"/>
              </a:rPr>
              <a:t>info@v-</a:t>
            </a:r>
            <a:r>
              <a:rPr dirty="0" sz="1400" spc="40" b="1">
                <a:latin typeface="Calibri"/>
                <a:cs typeface="Calibri"/>
                <a:hlinkClick r:id="rId3"/>
              </a:rPr>
              <a:t>netrino.com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554" y="245490"/>
            <a:ext cx="41776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Ιδιότητα</a:t>
            </a:r>
            <a:r>
              <a:rPr dirty="0" spc="-45"/>
              <a:t> </a:t>
            </a:r>
            <a:r>
              <a:rPr dirty="0" spc="204"/>
              <a:t>ερωτώμενων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2554" y="743838"/>
            <a:ext cx="18878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114" b="1" i="1">
                <a:solidFill>
                  <a:srgbClr val="FF6600"/>
                </a:solidFill>
                <a:latin typeface="Calibri"/>
                <a:cs typeface="Calibri"/>
              </a:rPr>
              <a:t>Χρήστες</a:t>
            </a:r>
            <a:r>
              <a:rPr dirty="0" sz="2200" spc="15" b="1" i="1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dirty="0" sz="2200" spc="90" b="1" i="1">
                <a:solidFill>
                  <a:srgbClr val="FF6600"/>
                </a:solidFill>
                <a:latin typeface="Calibri"/>
                <a:cs typeface="Calibri"/>
              </a:rPr>
              <a:t>ΓΕΜΗ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392866" y="1135697"/>
            <a:ext cx="4460240" cy="4385945"/>
            <a:chOff x="4392866" y="1135697"/>
            <a:chExt cx="4460240" cy="4385945"/>
          </a:xfrm>
        </p:grpSpPr>
        <p:sp>
          <p:nvSpPr>
            <p:cNvPr id="5" name="object 5" descr=""/>
            <p:cNvSpPr/>
            <p:nvPr/>
          </p:nvSpPr>
          <p:spPr>
            <a:xfrm>
              <a:off x="6326123" y="1336675"/>
              <a:ext cx="2365375" cy="4184650"/>
            </a:xfrm>
            <a:custGeom>
              <a:avLst/>
              <a:gdLst/>
              <a:ahLst/>
              <a:cxnLst/>
              <a:rect l="l" t="t" r="r" b="b"/>
              <a:pathLst>
                <a:path w="2365375" h="4184650">
                  <a:moveTo>
                    <a:pt x="272796" y="0"/>
                  </a:moveTo>
                  <a:lnTo>
                    <a:pt x="272796" y="2092325"/>
                  </a:lnTo>
                  <a:lnTo>
                    <a:pt x="0" y="4166743"/>
                  </a:lnTo>
                  <a:lnTo>
                    <a:pt x="54339" y="4173189"/>
                  </a:lnTo>
                  <a:lnTo>
                    <a:pt x="108825" y="4178203"/>
                  </a:lnTo>
                  <a:lnTo>
                    <a:pt x="163421" y="4181784"/>
                  </a:lnTo>
                  <a:lnTo>
                    <a:pt x="218090" y="4183933"/>
                  </a:lnTo>
                  <a:lnTo>
                    <a:pt x="272796" y="4184650"/>
                  </a:lnTo>
                  <a:lnTo>
                    <a:pt x="320816" y="4184109"/>
                  </a:lnTo>
                  <a:lnTo>
                    <a:pt x="368571" y="4182496"/>
                  </a:lnTo>
                  <a:lnTo>
                    <a:pt x="416050" y="4179823"/>
                  </a:lnTo>
                  <a:lnTo>
                    <a:pt x="463242" y="4176099"/>
                  </a:lnTo>
                  <a:lnTo>
                    <a:pt x="510134" y="4171337"/>
                  </a:lnTo>
                  <a:lnTo>
                    <a:pt x="556715" y="4165549"/>
                  </a:lnTo>
                  <a:lnTo>
                    <a:pt x="602973" y="4158746"/>
                  </a:lnTo>
                  <a:lnTo>
                    <a:pt x="648897" y="4150940"/>
                  </a:lnTo>
                  <a:lnTo>
                    <a:pt x="694476" y="4142141"/>
                  </a:lnTo>
                  <a:lnTo>
                    <a:pt x="739698" y="4132363"/>
                  </a:lnTo>
                  <a:lnTo>
                    <a:pt x="784550" y="4121615"/>
                  </a:lnTo>
                  <a:lnTo>
                    <a:pt x="829023" y="4109911"/>
                  </a:lnTo>
                  <a:lnTo>
                    <a:pt x="873104" y="4097260"/>
                  </a:lnTo>
                  <a:lnTo>
                    <a:pt x="916782" y="4083676"/>
                  </a:lnTo>
                  <a:lnTo>
                    <a:pt x="960045" y="4069168"/>
                  </a:lnTo>
                  <a:lnTo>
                    <a:pt x="1002881" y="4053750"/>
                  </a:lnTo>
                  <a:lnTo>
                    <a:pt x="1045280" y="4037432"/>
                  </a:lnTo>
                  <a:lnTo>
                    <a:pt x="1087229" y="4020226"/>
                  </a:lnTo>
                  <a:lnTo>
                    <a:pt x="1128717" y="4002144"/>
                  </a:lnTo>
                  <a:lnTo>
                    <a:pt x="1169732" y="3983197"/>
                  </a:lnTo>
                  <a:lnTo>
                    <a:pt x="1210264" y="3963396"/>
                  </a:lnTo>
                  <a:lnTo>
                    <a:pt x="1250300" y="3942753"/>
                  </a:lnTo>
                  <a:lnTo>
                    <a:pt x="1289828" y="3921280"/>
                  </a:lnTo>
                  <a:lnTo>
                    <a:pt x="1328838" y="3898989"/>
                  </a:lnTo>
                  <a:lnTo>
                    <a:pt x="1367318" y="3875890"/>
                  </a:lnTo>
                  <a:lnTo>
                    <a:pt x="1405256" y="3851996"/>
                  </a:lnTo>
                  <a:lnTo>
                    <a:pt x="1442640" y="3827317"/>
                  </a:lnTo>
                  <a:lnTo>
                    <a:pt x="1479460" y="3801866"/>
                  </a:lnTo>
                  <a:lnTo>
                    <a:pt x="1515703" y="3775653"/>
                  </a:lnTo>
                  <a:lnTo>
                    <a:pt x="1551359" y="3748691"/>
                  </a:lnTo>
                  <a:lnTo>
                    <a:pt x="1586415" y="3720992"/>
                  </a:lnTo>
                  <a:lnTo>
                    <a:pt x="1620860" y="3692565"/>
                  </a:lnTo>
                  <a:lnTo>
                    <a:pt x="1654682" y="3663424"/>
                  </a:lnTo>
                  <a:lnTo>
                    <a:pt x="1687870" y="3633580"/>
                  </a:lnTo>
                  <a:lnTo>
                    <a:pt x="1720413" y="3603043"/>
                  </a:lnTo>
                  <a:lnTo>
                    <a:pt x="1752298" y="3571827"/>
                  </a:lnTo>
                  <a:lnTo>
                    <a:pt x="1783514" y="3539942"/>
                  </a:lnTo>
                  <a:lnTo>
                    <a:pt x="1814051" y="3507399"/>
                  </a:lnTo>
                  <a:lnTo>
                    <a:pt x="1843895" y="3474211"/>
                  </a:lnTo>
                  <a:lnTo>
                    <a:pt x="1873036" y="3440389"/>
                  </a:lnTo>
                  <a:lnTo>
                    <a:pt x="1901463" y="3405944"/>
                  </a:lnTo>
                  <a:lnTo>
                    <a:pt x="1929162" y="3370888"/>
                  </a:lnTo>
                  <a:lnTo>
                    <a:pt x="1956124" y="3335232"/>
                  </a:lnTo>
                  <a:lnTo>
                    <a:pt x="1982337" y="3298989"/>
                  </a:lnTo>
                  <a:lnTo>
                    <a:pt x="2007788" y="3262169"/>
                  </a:lnTo>
                  <a:lnTo>
                    <a:pt x="2032467" y="3224785"/>
                  </a:lnTo>
                  <a:lnTo>
                    <a:pt x="2056361" y="3186847"/>
                  </a:lnTo>
                  <a:lnTo>
                    <a:pt x="2079460" y="3148367"/>
                  </a:lnTo>
                  <a:lnTo>
                    <a:pt x="2101751" y="3109357"/>
                  </a:lnTo>
                  <a:lnTo>
                    <a:pt x="2123224" y="3069829"/>
                  </a:lnTo>
                  <a:lnTo>
                    <a:pt x="2143867" y="3029793"/>
                  </a:lnTo>
                  <a:lnTo>
                    <a:pt x="2163668" y="2989261"/>
                  </a:lnTo>
                  <a:lnTo>
                    <a:pt x="2182615" y="2948246"/>
                  </a:lnTo>
                  <a:lnTo>
                    <a:pt x="2200697" y="2906758"/>
                  </a:lnTo>
                  <a:lnTo>
                    <a:pt x="2217903" y="2864809"/>
                  </a:lnTo>
                  <a:lnTo>
                    <a:pt x="2234221" y="2822410"/>
                  </a:lnTo>
                  <a:lnTo>
                    <a:pt x="2249639" y="2779574"/>
                  </a:lnTo>
                  <a:lnTo>
                    <a:pt x="2264147" y="2736311"/>
                  </a:lnTo>
                  <a:lnTo>
                    <a:pt x="2277731" y="2692633"/>
                  </a:lnTo>
                  <a:lnTo>
                    <a:pt x="2290382" y="2648552"/>
                  </a:lnTo>
                  <a:lnTo>
                    <a:pt x="2302086" y="2604079"/>
                  </a:lnTo>
                  <a:lnTo>
                    <a:pt x="2312834" y="2559227"/>
                  </a:lnTo>
                  <a:lnTo>
                    <a:pt x="2322612" y="2514005"/>
                  </a:lnTo>
                  <a:lnTo>
                    <a:pt x="2331411" y="2468426"/>
                  </a:lnTo>
                  <a:lnTo>
                    <a:pt x="2339217" y="2422502"/>
                  </a:lnTo>
                  <a:lnTo>
                    <a:pt x="2346020" y="2376244"/>
                  </a:lnTo>
                  <a:lnTo>
                    <a:pt x="2351808" y="2329663"/>
                  </a:lnTo>
                  <a:lnTo>
                    <a:pt x="2356570" y="2282771"/>
                  </a:lnTo>
                  <a:lnTo>
                    <a:pt x="2360294" y="2235579"/>
                  </a:lnTo>
                  <a:lnTo>
                    <a:pt x="2362967" y="2188100"/>
                  </a:lnTo>
                  <a:lnTo>
                    <a:pt x="2364580" y="2140345"/>
                  </a:lnTo>
                  <a:lnTo>
                    <a:pt x="2365121" y="2092325"/>
                  </a:lnTo>
                  <a:lnTo>
                    <a:pt x="2364580" y="2044304"/>
                  </a:lnTo>
                  <a:lnTo>
                    <a:pt x="2362967" y="1996549"/>
                  </a:lnTo>
                  <a:lnTo>
                    <a:pt x="2360294" y="1949070"/>
                  </a:lnTo>
                  <a:lnTo>
                    <a:pt x="2356570" y="1901878"/>
                  </a:lnTo>
                  <a:lnTo>
                    <a:pt x="2351808" y="1854986"/>
                  </a:lnTo>
                  <a:lnTo>
                    <a:pt x="2346020" y="1808405"/>
                  </a:lnTo>
                  <a:lnTo>
                    <a:pt x="2339217" y="1762147"/>
                  </a:lnTo>
                  <a:lnTo>
                    <a:pt x="2331411" y="1716223"/>
                  </a:lnTo>
                  <a:lnTo>
                    <a:pt x="2322612" y="1670644"/>
                  </a:lnTo>
                  <a:lnTo>
                    <a:pt x="2312834" y="1625422"/>
                  </a:lnTo>
                  <a:lnTo>
                    <a:pt x="2302086" y="1580570"/>
                  </a:lnTo>
                  <a:lnTo>
                    <a:pt x="2290382" y="1536097"/>
                  </a:lnTo>
                  <a:lnTo>
                    <a:pt x="2277731" y="1492016"/>
                  </a:lnTo>
                  <a:lnTo>
                    <a:pt x="2264147" y="1448338"/>
                  </a:lnTo>
                  <a:lnTo>
                    <a:pt x="2249639" y="1405075"/>
                  </a:lnTo>
                  <a:lnTo>
                    <a:pt x="2234221" y="1362239"/>
                  </a:lnTo>
                  <a:lnTo>
                    <a:pt x="2217903" y="1319840"/>
                  </a:lnTo>
                  <a:lnTo>
                    <a:pt x="2200697" y="1277891"/>
                  </a:lnTo>
                  <a:lnTo>
                    <a:pt x="2182615" y="1236403"/>
                  </a:lnTo>
                  <a:lnTo>
                    <a:pt x="2163668" y="1195388"/>
                  </a:lnTo>
                  <a:lnTo>
                    <a:pt x="2143867" y="1154856"/>
                  </a:lnTo>
                  <a:lnTo>
                    <a:pt x="2123224" y="1114820"/>
                  </a:lnTo>
                  <a:lnTo>
                    <a:pt x="2101751" y="1075292"/>
                  </a:lnTo>
                  <a:lnTo>
                    <a:pt x="2079460" y="1036282"/>
                  </a:lnTo>
                  <a:lnTo>
                    <a:pt x="2056361" y="997802"/>
                  </a:lnTo>
                  <a:lnTo>
                    <a:pt x="2032467" y="959864"/>
                  </a:lnTo>
                  <a:lnTo>
                    <a:pt x="2007788" y="922480"/>
                  </a:lnTo>
                  <a:lnTo>
                    <a:pt x="1982337" y="885660"/>
                  </a:lnTo>
                  <a:lnTo>
                    <a:pt x="1956124" y="849417"/>
                  </a:lnTo>
                  <a:lnTo>
                    <a:pt x="1929162" y="813761"/>
                  </a:lnTo>
                  <a:lnTo>
                    <a:pt x="1901463" y="778705"/>
                  </a:lnTo>
                  <a:lnTo>
                    <a:pt x="1873036" y="744260"/>
                  </a:lnTo>
                  <a:lnTo>
                    <a:pt x="1843895" y="710438"/>
                  </a:lnTo>
                  <a:lnTo>
                    <a:pt x="1814051" y="677250"/>
                  </a:lnTo>
                  <a:lnTo>
                    <a:pt x="1783514" y="644707"/>
                  </a:lnTo>
                  <a:lnTo>
                    <a:pt x="1752298" y="612822"/>
                  </a:lnTo>
                  <a:lnTo>
                    <a:pt x="1720413" y="581606"/>
                  </a:lnTo>
                  <a:lnTo>
                    <a:pt x="1687870" y="551069"/>
                  </a:lnTo>
                  <a:lnTo>
                    <a:pt x="1654682" y="521225"/>
                  </a:lnTo>
                  <a:lnTo>
                    <a:pt x="1620860" y="492084"/>
                  </a:lnTo>
                  <a:lnTo>
                    <a:pt x="1586415" y="463657"/>
                  </a:lnTo>
                  <a:lnTo>
                    <a:pt x="1551359" y="435958"/>
                  </a:lnTo>
                  <a:lnTo>
                    <a:pt x="1515703" y="408996"/>
                  </a:lnTo>
                  <a:lnTo>
                    <a:pt x="1479460" y="382783"/>
                  </a:lnTo>
                  <a:lnTo>
                    <a:pt x="1442640" y="357332"/>
                  </a:lnTo>
                  <a:lnTo>
                    <a:pt x="1405256" y="332653"/>
                  </a:lnTo>
                  <a:lnTo>
                    <a:pt x="1367318" y="308759"/>
                  </a:lnTo>
                  <a:lnTo>
                    <a:pt x="1328838" y="285660"/>
                  </a:lnTo>
                  <a:lnTo>
                    <a:pt x="1289828" y="263369"/>
                  </a:lnTo>
                  <a:lnTo>
                    <a:pt x="1250300" y="241896"/>
                  </a:lnTo>
                  <a:lnTo>
                    <a:pt x="1210264" y="221253"/>
                  </a:lnTo>
                  <a:lnTo>
                    <a:pt x="1169732" y="201452"/>
                  </a:lnTo>
                  <a:lnTo>
                    <a:pt x="1128717" y="182505"/>
                  </a:lnTo>
                  <a:lnTo>
                    <a:pt x="1087229" y="164423"/>
                  </a:lnTo>
                  <a:lnTo>
                    <a:pt x="1045280" y="147217"/>
                  </a:lnTo>
                  <a:lnTo>
                    <a:pt x="1002881" y="130899"/>
                  </a:lnTo>
                  <a:lnTo>
                    <a:pt x="960045" y="115481"/>
                  </a:lnTo>
                  <a:lnTo>
                    <a:pt x="916782" y="100973"/>
                  </a:lnTo>
                  <a:lnTo>
                    <a:pt x="873104" y="87389"/>
                  </a:lnTo>
                  <a:lnTo>
                    <a:pt x="829023" y="74738"/>
                  </a:lnTo>
                  <a:lnTo>
                    <a:pt x="784550" y="63034"/>
                  </a:lnTo>
                  <a:lnTo>
                    <a:pt x="739698" y="52286"/>
                  </a:lnTo>
                  <a:lnTo>
                    <a:pt x="694476" y="42508"/>
                  </a:lnTo>
                  <a:lnTo>
                    <a:pt x="648897" y="33709"/>
                  </a:lnTo>
                  <a:lnTo>
                    <a:pt x="602973" y="25903"/>
                  </a:lnTo>
                  <a:lnTo>
                    <a:pt x="556715" y="19100"/>
                  </a:lnTo>
                  <a:lnTo>
                    <a:pt x="510134" y="13312"/>
                  </a:lnTo>
                  <a:lnTo>
                    <a:pt x="463242" y="8550"/>
                  </a:lnTo>
                  <a:lnTo>
                    <a:pt x="416050" y="4826"/>
                  </a:lnTo>
                  <a:lnTo>
                    <a:pt x="368571" y="2153"/>
                  </a:lnTo>
                  <a:lnTo>
                    <a:pt x="320816" y="540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47437" y="3429000"/>
              <a:ext cx="1951989" cy="2074545"/>
            </a:xfrm>
            <a:custGeom>
              <a:avLst/>
              <a:gdLst/>
              <a:ahLst/>
              <a:cxnLst/>
              <a:rect l="l" t="t" r="r" b="b"/>
              <a:pathLst>
                <a:path w="1951990" h="2074545">
                  <a:moveTo>
                    <a:pt x="1951482" y="0"/>
                  </a:moveTo>
                  <a:lnTo>
                    <a:pt x="0" y="754633"/>
                  </a:lnTo>
                  <a:lnTo>
                    <a:pt x="18525" y="800894"/>
                  </a:lnTo>
                  <a:lnTo>
                    <a:pt x="38077" y="846553"/>
                  </a:lnTo>
                  <a:lnTo>
                    <a:pt x="58640" y="891598"/>
                  </a:lnTo>
                  <a:lnTo>
                    <a:pt x="80199" y="936019"/>
                  </a:lnTo>
                  <a:lnTo>
                    <a:pt x="102739" y="979801"/>
                  </a:lnTo>
                  <a:lnTo>
                    <a:pt x="126243" y="1022933"/>
                  </a:lnTo>
                  <a:lnTo>
                    <a:pt x="150696" y="1065403"/>
                  </a:lnTo>
                  <a:lnTo>
                    <a:pt x="176083" y="1107199"/>
                  </a:lnTo>
                  <a:lnTo>
                    <a:pt x="202388" y="1148307"/>
                  </a:lnTo>
                  <a:lnTo>
                    <a:pt x="229595" y="1188716"/>
                  </a:lnTo>
                  <a:lnTo>
                    <a:pt x="257689" y="1228414"/>
                  </a:lnTo>
                  <a:lnTo>
                    <a:pt x="286654" y="1267389"/>
                  </a:lnTo>
                  <a:lnTo>
                    <a:pt x="316475" y="1305627"/>
                  </a:lnTo>
                  <a:lnTo>
                    <a:pt x="347136" y="1343117"/>
                  </a:lnTo>
                  <a:lnTo>
                    <a:pt x="378621" y="1379847"/>
                  </a:lnTo>
                  <a:lnTo>
                    <a:pt x="410916" y="1415804"/>
                  </a:lnTo>
                  <a:lnTo>
                    <a:pt x="444003" y="1450977"/>
                  </a:lnTo>
                  <a:lnTo>
                    <a:pt x="477869" y="1485352"/>
                  </a:lnTo>
                  <a:lnTo>
                    <a:pt x="512497" y="1518917"/>
                  </a:lnTo>
                  <a:lnTo>
                    <a:pt x="547872" y="1551661"/>
                  </a:lnTo>
                  <a:lnTo>
                    <a:pt x="583977" y="1583571"/>
                  </a:lnTo>
                  <a:lnTo>
                    <a:pt x="620799" y="1614635"/>
                  </a:lnTo>
                  <a:lnTo>
                    <a:pt x="658320" y="1644840"/>
                  </a:lnTo>
                  <a:lnTo>
                    <a:pt x="696525" y="1674174"/>
                  </a:lnTo>
                  <a:lnTo>
                    <a:pt x="735400" y="1702626"/>
                  </a:lnTo>
                  <a:lnTo>
                    <a:pt x="774928" y="1730182"/>
                  </a:lnTo>
                  <a:lnTo>
                    <a:pt x="815093" y="1756831"/>
                  </a:lnTo>
                  <a:lnTo>
                    <a:pt x="855881" y="1782559"/>
                  </a:lnTo>
                  <a:lnTo>
                    <a:pt x="897275" y="1807356"/>
                  </a:lnTo>
                  <a:lnTo>
                    <a:pt x="939260" y="1831209"/>
                  </a:lnTo>
                  <a:lnTo>
                    <a:pt x="981820" y="1854104"/>
                  </a:lnTo>
                  <a:lnTo>
                    <a:pt x="1024940" y="1876031"/>
                  </a:lnTo>
                  <a:lnTo>
                    <a:pt x="1068605" y="1896977"/>
                  </a:lnTo>
                  <a:lnTo>
                    <a:pt x="1112798" y="1916930"/>
                  </a:lnTo>
                  <a:lnTo>
                    <a:pt x="1157504" y="1935877"/>
                  </a:lnTo>
                  <a:lnTo>
                    <a:pt x="1202708" y="1953806"/>
                  </a:lnTo>
                  <a:lnTo>
                    <a:pt x="1248394" y="1970705"/>
                  </a:lnTo>
                  <a:lnTo>
                    <a:pt x="1294546" y="1986562"/>
                  </a:lnTo>
                  <a:lnTo>
                    <a:pt x="1341149" y="2001364"/>
                  </a:lnTo>
                  <a:lnTo>
                    <a:pt x="1388187" y="2015099"/>
                  </a:lnTo>
                  <a:lnTo>
                    <a:pt x="1435645" y="2027755"/>
                  </a:lnTo>
                  <a:lnTo>
                    <a:pt x="1483507" y="2039319"/>
                  </a:lnTo>
                  <a:lnTo>
                    <a:pt x="1531758" y="2049780"/>
                  </a:lnTo>
                  <a:lnTo>
                    <a:pt x="1580382" y="2059125"/>
                  </a:lnTo>
                  <a:lnTo>
                    <a:pt x="1629363" y="2067341"/>
                  </a:lnTo>
                  <a:lnTo>
                    <a:pt x="1678686" y="2074418"/>
                  </a:lnTo>
                  <a:lnTo>
                    <a:pt x="1951482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47437" y="3429000"/>
              <a:ext cx="1951989" cy="2074545"/>
            </a:xfrm>
            <a:custGeom>
              <a:avLst/>
              <a:gdLst/>
              <a:ahLst/>
              <a:cxnLst/>
              <a:rect l="l" t="t" r="r" b="b"/>
              <a:pathLst>
                <a:path w="1951990" h="2074545">
                  <a:moveTo>
                    <a:pt x="1678686" y="2074418"/>
                  </a:moveTo>
                  <a:lnTo>
                    <a:pt x="1629363" y="2067341"/>
                  </a:lnTo>
                  <a:lnTo>
                    <a:pt x="1580382" y="2059125"/>
                  </a:lnTo>
                  <a:lnTo>
                    <a:pt x="1531758" y="2049780"/>
                  </a:lnTo>
                  <a:lnTo>
                    <a:pt x="1483507" y="2039319"/>
                  </a:lnTo>
                  <a:lnTo>
                    <a:pt x="1435645" y="2027755"/>
                  </a:lnTo>
                  <a:lnTo>
                    <a:pt x="1388187" y="2015099"/>
                  </a:lnTo>
                  <a:lnTo>
                    <a:pt x="1341149" y="2001364"/>
                  </a:lnTo>
                  <a:lnTo>
                    <a:pt x="1294546" y="1986562"/>
                  </a:lnTo>
                  <a:lnTo>
                    <a:pt x="1248394" y="1970705"/>
                  </a:lnTo>
                  <a:lnTo>
                    <a:pt x="1202708" y="1953806"/>
                  </a:lnTo>
                  <a:lnTo>
                    <a:pt x="1157504" y="1935877"/>
                  </a:lnTo>
                  <a:lnTo>
                    <a:pt x="1112798" y="1916930"/>
                  </a:lnTo>
                  <a:lnTo>
                    <a:pt x="1068605" y="1896977"/>
                  </a:lnTo>
                  <a:lnTo>
                    <a:pt x="1024940" y="1876031"/>
                  </a:lnTo>
                  <a:lnTo>
                    <a:pt x="981820" y="1854104"/>
                  </a:lnTo>
                  <a:lnTo>
                    <a:pt x="939260" y="1831209"/>
                  </a:lnTo>
                  <a:lnTo>
                    <a:pt x="897275" y="1807356"/>
                  </a:lnTo>
                  <a:lnTo>
                    <a:pt x="855881" y="1782559"/>
                  </a:lnTo>
                  <a:lnTo>
                    <a:pt x="815093" y="1756831"/>
                  </a:lnTo>
                  <a:lnTo>
                    <a:pt x="774928" y="1730182"/>
                  </a:lnTo>
                  <a:lnTo>
                    <a:pt x="735400" y="1702626"/>
                  </a:lnTo>
                  <a:lnTo>
                    <a:pt x="696525" y="1674174"/>
                  </a:lnTo>
                  <a:lnTo>
                    <a:pt x="658320" y="1644840"/>
                  </a:lnTo>
                  <a:lnTo>
                    <a:pt x="620799" y="1614635"/>
                  </a:lnTo>
                  <a:lnTo>
                    <a:pt x="583977" y="1583571"/>
                  </a:lnTo>
                  <a:lnTo>
                    <a:pt x="547872" y="1551661"/>
                  </a:lnTo>
                  <a:lnTo>
                    <a:pt x="512497" y="1518917"/>
                  </a:lnTo>
                  <a:lnTo>
                    <a:pt x="477869" y="1485352"/>
                  </a:lnTo>
                  <a:lnTo>
                    <a:pt x="444003" y="1450977"/>
                  </a:lnTo>
                  <a:lnTo>
                    <a:pt x="410916" y="1415804"/>
                  </a:lnTo>
                  <a:lnTo>
                    <a:pt x="378621" y="1379847"/>
                  </a:lnTo>
                  <a:lnTo>
                    <a:pt x="347136" y="1343117"/>
                  </a:lnTo>
                  <a:lnTo>
                    <a:pt x="316475" y="1305627"/>
                  </a:lnTo>
                  <a:lnTo>
                    <a:pt x="286654" y="1267389"/>
                  </a:lnTo>
                  <a:lnTo>
                    <a:pt x="257689" y="1228414"/>
                  </a:lnTo>
                  <a:lnTo>
                    <a:pt x="229595" y="1188716"/>
                  </a:lnTo>
                  <a:lnTo>
                    <a:pt x="202388" y="1148307"/>
                  </a:lnTo>
                  <a:lnTo>
                    <a:pt x="176083" y="1107199"/>
                  </a:lnTo>
                  <a:lnTo>
                    <a:pt x="150696" y="1065403"/>
                  </a:lnTo>
                  <a:lnTo>
                    <a:pt x="126243" y="1022933"/>
                  </a:lnTo>
                  <a:lnTo>
                    <a:pt x="102739" y="979801"/>
                  </a:lnTo>
                  <a:lnTo>
                    <a:pt x="80199" y="936019"/>
                  </a:lnTo>
                  <a:lnTo>
                    <a:pt x="58640" y="891598"/>
                  </a:lnTo>
                  <a:lnTo>
                    <a:pt x="38077" y="846553"/>
                  </a:lnTo>
                  <a:lnTo>
                    <a:pt x="18525" y="800894"/>
                  </a:lnTo>
                  <a:lnTo>
                    <a:pt x="0" y="754633"/>
                  </a:lnTo>
                  <a:lnTo>
                    <a:pt x="1951482" y="0"/>
                  </a:lnTo>
                  <a:lnTo>
                    <a:pt x="1678686" y="207441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06181" y="1437767"/>
              <a:ext cx="2092960" cy="2746375"/>
            </a:xfrm>
            <a:custGeom>
              <a:avLst/>
              <a:gdLst/>
              <a:ahLst/>
              <a:cxnLst/>
              <a:rect l="l" t="t" r="r" b="b"/>
              <a:pathLst>
                <a:path w="2092959" h="2746375">
                  <a:moveTo>
                    <a:pt x="1450372" y="0"/>
                  </a:moveTo>
                  <a:lnTo>
                    <a:pt x="1394000" y="19065"/>
                  </a:lnTo>
                  <a:lnTo>
                    <a:pt x="1338104" y="39750"/>
                  </a:lnTo>
                  <a:lnTo>
                    <a:pt x="1293514" y="57575"/>
                  </a:lnTo>
                  <a:lnTo>
                    <a:pt x="1249557" y="76305"/>
                  </a:lnTo>
                  <a:lnTo>
                    <a:pt x="1206241" y="95924"/>
                  </a:lnTo>
                  <a:lnTo>
                    <a:pt x="1163572" y="116418"/>
                  </a:lnTo>
                  <a:lnTo>
                    <a:pt x="1121556" y="137772"/>
                  </a:lnTo>
                  <a:lnTo>
                    <a:pt x="1080201" y="159972"/>
                  </a:lnTo>
                  <a:lnTo>
                    <a:pt x="1039512" y="183001"/>
                  </a:lnTo>
                  <a:lnTo>
                    <a:pt x="999497" y="206846"/>
                  </a:lnTo>
                  <a:lnTo>
                    <a:pt x="960162" y="231491"/>
                  </a:lnTo>
                  <a:lnTo>
                    <a:pt x="921514" y="256922"/>
                  </a:lnTo>
                  <a:lnTo>
                    <a:pt x="883559" y="283123"/>
                  </a:lnTo>
                  <a:lnTo>
                    <a:pt x="846303" y="310080"/>
                  </a:lnTo>
                  <a:lnTo>
                    <a:pt x="809754" y="337777"/>
                  </a:lnTo>
                  <a:lnTo>
                    <a:pt x="773918" y="366201"/>
                  </a:lnTo>
                  <a:lnTo>
                    <a:pt x="738802" y="395334"/>
                  </a:lnTo>
                  <a:lnTo>
                    <a:pt x="704411" y="425164"/>
                  </a:lnTo>
                  <a:lnTo>
                    <a:pt x="670754" y="455675"/>
                  </a:lnTo>
                  <a:lnTo>
                    <a:pt x="637836" y="486852"/>
                  </a:lnTo>
                  <a:lnTo>
                    <a:pt x="605664" y="518680"/>
                  </a:lnTo>
                  <a:lnTo>
                    <a:pt x="574245" y="551144"/>
                  </a:lnTo>
                  <a:lnTo>
                    <a:pt x="543585" y="584230"/>
                  </a:lnTo>
                  <a:lnTo>
                    <a:pt x="513690" y="617922"/>
                  </a:lnTo>
                  <a:lnTo>
                    <a:pt x="484568" y="652205"/>
                  </a:lnTo>
                  <a:lnTo>
                    <a:pt x="456226" y="687065"/>
                  </a:lnTo>
                  <a:lnTo>
                    <a:pt x="428668" y="722486"/>
                  </a:lnTo>
                  <a:lnTo>
                    <a:pt x="401903" y="758454"/>
                  </a:lnTo>
                  <a:lnTo>
                    <a:pt x="375937" y="794954"/>
                  </a:lnTo>
                  <a:lnTo>
                    <a:pt x="350776" y="831971"/>
                  </a:lnTo>
                  <a:lnTo>
                    <a:pt x="326427" y="869490"/>
                  </a:lnTo>
                  <a:lnTo>
                    <a:pt x="302897" y="907495"/>
                  </a:lnTo>
                  <a:lnTo>
                    <a:pt x="280192" y="945973"/>
                  </a:lnTo>
                  <a:lnTo>
                    <a:pt x="258319" y="984908"/>
                  </a:lnTo>
                  <a:lnTo>
                    <a:pt x="237284" y="1024285"/>
                  </a:lnTo>
                  <a:lnTo>
                    <a:pt x="217095" y="1064089"/>
                  </a:lnTo>
                  <a:lnTo>
                    <a:pt x="197757" y="1104306"/>
                  </a:lnTo>
                  <a:lnTo>
                    <a:pt x="179277" y="1144920"/>
                  </a:lnTo>
                  <a:lnTo>
                    <a:pt x="161662" y="1185917"/>
                  </a:lnTo>
                  <a:lnTo>
                    <a:pt x="144918" y="1227282"/>
                  </a:lnTo>
                  <a:lnTo>
                    <a:pt x="129052" y="1268999"/>
                  </a:lnTo>
                  <a:lnTo>
                    <a:pt x="114071" y="1311054"/>
                  </a:lnTo>
                  <a:lnTo>
                    <a:pt x="99982" y="1353431"/>
                  </a:lnTo>
                  <a:lnTo>
                    <a:pt x="86790" y="1396117"/>
                  </a:lnTo>
                  <a:lnTo>
                    <a:pt x="74502" y="1439096"/>
                  </a:lnTo>
                  <a:lnTo>
                    <a:pt x="63126" y="1482353"/>
                  </a:lnTo>
                  <a:lnTo>
                    <a:pt x="52667" y="1525873"/>
                  </a:lnTo>
                  <a:lnTo>
                    <a:pt x="43132" y="1569641"/>
                  </a:lnTo>
                  <a:lnTo>
                    <a:pt x="34528" y="1613642"/>
                  </a:lnTo>
                  <a:lnTo>
                    <a:pt x="26862" y="1657862"/>
                  </a:lnTo>
                  <a:lnTo>
                    <a:pt x="20140" y="1702286"/>
                  </a:lnTo>
                  <a:lnTo>
                    <a:pt x="14368" y="1746898"/>
                  </a:lnTo>
                  <a:lnTo>
                    <a:pt x="9553" y="1791683"/>
                  </a:lnTo>
                  <a:lnTo>
                    <a:pt x="5703" y="1836628"/>
                  </a:lnTo>
                  <a:lnTo>
                    <a:pt x="2822" y="1881716"/>
                  </a:lnTo>
                  <a:lnTo>
                    <a:pt x="919" y="1926933"/>
                  </a:lnTo>
                  <a:lnTo>
                    <a:pt x="0" y="1972264"/>
                  </a:lnTo>
                  <a:lnTo>
                    <a:pt x="70" y="2017694"/>
                  </a:lnTo>
                  <a:lnTo>
                    <a:pt x="1138" y="2063208"/>
                  </a:lnTo>
                  <a:lnTo>
                    <a:pt x="3208" y="2108791"/>
                  </a:lnTo>
                  <a:lnTo>
                    <a:pt x="6289" y="2154429"/>
                  </a:lnTo>
                  <a:lnTo>
                    <a:pt x="10387" y="2200106"/>
                  </a:lnTo>
                  <a:lnTo>
                    <a:pt x="15507" y="2245807"/>
                  </a:lnTo>
                  <a:lnTo>
                    <a:pt x="21658" y="2291518"/>
                  </a:lnTo>
                  <a:lnTo>
                    <a:pt x="28845" y="2337223"/>
                  </a:lnTo>
                  <a:lnTo>
                    <a:pt x="37075" y="2382909"/>
                  </a:lnTo>
                  <a:lnTo>
                    <a:pt x="46355" y="2428558"/>
                  </a:lnTo>
                  <a:lnTo>
                    <a:pt x="56691" y="2474158"/>
                  </a:lnTo>
                  <a:lnTo>
                    <a:pt x="68089" y="2519693"/>
                  </a:lnTo>
                  <a:lnTo>
                    <a:pt x="80557" y="2565147"/>
                  </a:lnTo>
                  <a:lnTo>
                    <a:pt x="94101" y="2610507"/>
                  </a:lnTo>
                  <a:lnTo>
                    <a:pt x="108728" y="2655756"/>
                  </a:lnTo>
                  <a:lnTo>
                    <a:pt x="124444" y="2700881"/>
                  </a:lnTo>
                  <a:lnTo>
                    <a:pt x="141256" y="2745867"/>
                  </a:lnTo>
                  <a:lnTo>
                    <a:pt x="2092738" y="1991233"/>
                  </a:lnTo>
                  <a:lnTo>
                    <a:pt x="1450372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506181" y="1437767"/>
              <a:ext cx="2092960" cy="2746375"/>
            </a:xfrm>
            <a:custGeom>
              <a:avLst/>
              <a:gdLst/>
              <a:ahLst/>
              <a:cxnLst/>
              <a:rect l="l" t="t" r="r" b="b"/>
              <a:pathLst>
                <a:path w="2092959" h="2746375">
                  <a:moveTo>
                    <a:pt x="141256" y="2745867"/>
                  </a:moveTo>
                  <a:lnTo>
                    <a:pt x="124444" y="2700881"/>
                  </a:lnTo>
                  <a:lnTo>
                    <a:pt x="108728" y="2655756"/>
                  </a:lnTo>
                  <a:lnTo>
                    <a:pt x="94101" y="2610507"/>
                  </a:lnTo>
                  <a:lnTo>
                    <a:pt x="80557" y="2565147"/>
                  </a:lnTo>
                  <a:lnTo>
                    <a:pt x="68089" y="2519693"/>
                  </a:lnTo>
                  <a:lnTo>
                    <a:pt x="56691" y="2474158"/>
                  </a:lnTo>
                  <a:lnTo>
                    <a:pt x="46355" y="2428558"/>
                  </a:lnTo>
                  <a:lnTo>
                    <a:pt x="37075" y="2382909"/>
                  </a:lnTo>
                  <a:lnTo>
                    <a:pt x="28845" y="2337223"/>
                  </a:lnTo>
                  <a:lnTo>
                    <a:pt x="21658" y="2291518"/>
                  </a:lnTo>
                  <a:lnTo>
                    <a:pt x="15507" y="2245807"/>
                  </a:lnTo>
                  <a:lnTo>
                    <a:pt x="10387" y="2200106"/>
                  </a:lnTo>
                  <a:lnTo>
                    <a:pt x="6289" y="2154429"/>
                  </a:lnTo>
                  <a:lnTo>
                    <a:pt x="3208" y="2108791"/>
                  </a:lnTo>
                  <a:lnTo>
                    <a:pt x="1138" y="2063208"/>
                  </a:lnTo>
                  <a:lnTo>
                    <a:pt x="70" y="2017694"/>
                  </a:lnTo>
                  <a:lnTo>
                    <a:pt x="0" y="1972264"/>
                  </a:lnTo>
                  <a:lnTo>
                    <a:pt x="919" y="1926933"/>
                  </a:lnTo>
                  <a:lnTo>
                    <a:pt x="2822" y="1881716"/>
                  </a:lnTo>
                  <a:lnTo>
                    <a:pt x="5703" y="1836628"/>
                  </a:lnTo>
                  <a:lnTo>
                    <a:pt x="9553" y="1791683"/>
                  </a:lnTo>
                  <a:lnTo>
                    <a:pt x="14368" y="1746898"/>
                  </a:lnTo>
                  <a:lnTo>
                    <a:pt x="20140" y="1702286"/>
                  </a:lnTo>
                  <a:lnTo>
                    <a:pt x="26862" y="1657862"/>
                  </a:lnTo>
                  <a:lnTo>
                    <a:pt x="34528" y="1613642"/>
                  </a:lnTo>
                  <a:lnTo>
                    <a:pt x="43132" y="1569641"/>
                  </a:lnTo>
                  <a:lnTo>
                    <a:pt x="52667" y="1525873"/>
                  </a:lnTo>
                  <a:lnTo>
                    <a:pt x="63126" y="1482353"/>
                  </a:lnTo>
                  <a:lnTo>
                    <a:pt x="74502" y="1439096"/>
                  </a:lnTo>
                  <a:lnTo>
                    <a:pt x="86790" y="1396117"/>
                  </a:lnTo>
                  <a:lnTo>
                    <a:pt x="99982" y="1353431"/>
                  </a:lnTo>
                  <a:lnTo>
                    <a:pt x="114071" y="1311054"/>
                  </a:lnTo>
                  <a:lnTo>
                    <a:pt x="129052" y="1268999"/>
                  </a:lnTo>
                  <a:lnTo>
                    <a:pt x="144918" y="1227282"/>
                  </a:lnTo>
                  <a:lnTo>
                    <a:pt x="161662" y="1185917"/>
                  </a:lnTo>
                  <a:lnTo>
                    <a:pt x="179277" y="1144920"/>
                  </a:lnTo>
                  <a:lnTo>
                    <a:pt x="197757" y="1104306"/>
                  </a:lnTo>
                  <a:lnTo>
                    <a:pt x="217095" y="1064089"/>
                  </a:lnTo>
                  <a:lnTo>
                    <a:pt x="237284" y="1024285"/>
                  </a:lnTo>
                  <a:lnTo>
                    <a:pt x="258319" y="984908"/>
                  </a:lnTo>
                  <a:lnTo>
                    <a:pt x="280192" y="945973"/>
                  </a:lnTo>
                  <a:lnTo>
                    <a:pt x="302897" y="907495"/>
                  </a:lnTo>
                  <a:lnTo>
                    <a:pt x="326427" y="869490"/>
                  </a:lnTo>
                  <a:lnTo>
                    <a:pt x="350776" y="831971"/>
                  </a:lnTo>
                  <a:lnTo>
                    <a:pt x="375937" y="794954"/>
                  </a:lnTo>
                  <a:lnTo>
                    <a:pt x="401903" y="758454"/>
                  </a:lnTo>
                  <a:lnTo>
                    <a:pt x="428668" y="722486"/>
                  </a:lnTo>
                  <a:lnTo>
                    <a:pt x="456226" y="687065"/>
                  </a:lnTo>
                  <a:lnTo>
                    <a:pt x="484568" y="652205"/>
                  </a:lnTo>
                  <a:lnTo>
                    <a:pt x="513690" y="617922"/>
                  </a:lnTo>
                  <a:lnTo>
                    <a:pt x="543585" y="584230"/>
                  </a:lnTo>
                  <a:lnTo>
                    <a:pt x="574245" y="551144"/>
                  </a:lnTo>
                  <a:lnTo>
                    <a:pt x="605664" y="518680"/>
                  </a:lnTo>
                  <a:lnTo>
                    <a:pt x="637836" y="486852"/>
                  </a:lnTo>
                  <a:lnTo>
                    <a:pt x="670754" y="455675"/>
                  </a:lnTo>
                  <a:lnTo>
                    <a:pt x="704411" y="425164"/>
                  </a:lnTo>
                  <a:lnTo>
                    <a:pt x="738802" y="395334"/>
                  </a:lnTo>
                  <a:lnTo>
                    <a:pt x="773918" y="366201"/>
                  </a:lnTo>
                  <a:lnTo>
                    <a:pt x="809754" y="337777"/>
                  </a:lnTo>
                  <a:lnTo>
                    <a:pt x="846303" y="310080"/>
                  </a:lnTo>
                  <a:lnTo>
                    <a:pt x="883559" y="283123"/>
                  </a:lnTo>
                  <a:lnTo>
                    <a:pt x="921514" y="256922"/>
                  </a:lnTo>
                  <a:lnTo>
                    <a:pt x="960162" y="231491"/>
                  </a:lnTo>
                  <a:lnTo>
                    <a:pt x="999497" y="206846"/>
                  </a:lnTo>
                  <a:lnTo>
                    <a:pt x="1039512" y="183001"/>
                  </a:lnTo>
                  <a:lnTo>
                    <a:pt x="1080201" y="159972"/>
                  </a:lnTo>
                  <a:lnTo>
                    <a:pt x="1121556" y="137772"/>
                  </a:lnTo>
                  <a:lnTo>
                    <a:pt x="1163572" y="116418"/>
                  </a:lnTo>
                  <a:lnTo>
                    <a:pt x="1206241" y="95924"/>
                  </a:lnTo>
                  <a:lnTo>
                    <a:pt x="1249557" y="76305"/>
                  </a:lnTo>
                  <a:lnTo>
                    <a:pt x="1293514" y="57575"/>
                  </a:lnTo>
                  <a:lnTo>
                    <a:pt x="1338104" y="39750"/>
                  </a:lnTo>
                  <a:lnTo>
                    <a:pt x="1394000" y="19065"/>
                  </a:lnTo>
                  <a:lnTo>
                    <a:pt x="1450372" y="0"/>
                  </a:lnTo>
                  <a:lnTo>
                    <a:pt x="2092738" y="1991233"/>
                  </a:lnTo>
                  <a:lnTo>
                    <a:pt x="141256" y="27458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56553" y="1336675"/>
              <a:ext cx="642620" cy="2092325"/>
            </a:xfrm>
            <a:custGeom>
              <a:avLst/>
              <a:gdLst/>
              <a:ahLst/>
              <a:cxnLst/>
              <a:rect l="l" t="t" r="r" b="b"/>
              <a:pathLst>
                <a:path w="642620" h="2092325">
                  <a:moveTo>
                    <a:pt x="642366" y="0"/>
                  </a:moveTo>
                  <a:lnTo>
                    <a:pt x="592070" y="605"/>
                  </a:lnTo>
                  <a:lnTo>
                    <a:pt x="541842" y="2420"/>
                  </a:lnTo>
                  <a:lnTo>
                    <a:pt x="491703" y="5440"/>
                  </a:lnTo>
                  <a:lnTo>
                    <a:pt x="441674" y="9662"/>
                  </a:lnTo>
                  <a:lnTo>
                    <a:pt x="391778" y="15081"/>
                  </a:lnTo>
                  <a:lnTo>
                    <a:pt x="342036" y="21694"/>
                  </a:lnTo>
                  <a:lnTo>
                    <a:pt x="292470" y="29497"/>
                  </a:lnTo>
                  <a:lnTo>
                    <a:pt x="243102" y="38486"/>
                  </a:lnTo>
                  <a:lnTo>
                    <a:pt x="193955" y="48658"/>
                  </a:lnTo>
                  <a:lnTo>
                    <a:pt x="145049" y="60008"/>
                  </a:lnTo>
                  <a:lnTo>
                    <a:pt x="96406" y="72533"/>
                  </a:lnTo>
                  <a:lnTo>
                    <a:pt x="48049" y="86229"/>
                  </a:lnTo>
                  <a:lnTo>
                    <a:pt x="0" y="101091"/>
                  </a:lnTo>
                  <a:lnTo>
                    <a:pt x="642366" y="2092325"/>
                  </a:lnTo>
                  <a:lnTo>
                    <a:pt x="642366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956553" y="1336675"/>
              <a:ext cx="642620" cy="2092325"/>
            </a:xfrm>
            <a:custGeom>
              <a:avLst/>
              <a:gdLst/>
              <a:ahLst/>
              <a:cxnLst/>
              <a:rect l="l" t="t" r="r" b="b"/>
              <a:pathLst>
                <a:path w="642620" h="2092325">
                  <a:moveTo>
                    <a:pt x="0" y="101091"/>
                  </a:moveTo>
                  <a:lnTo>
                    <a:pt x="48049" y="86229"/>
                  </a:lnTo>
                  <a:lnTo>
                    <a:pt x="96406" y="72533"/>
                  </a:lnTo>
                  <a:lnTo>
                    <a:pt x="145049" y="60008"/>
                  </a:lnTo>
                  <a:lnTo>
                    <a:pt x="193955" y="48658"/>
                  </a:lnTo>
                  <a:lnTo>
                    <a:pt x="243102" y="38486"/>
                  </a:lnTo>
                  <a:lnTo>
                    <a:pt x="292470" y="29497"/>
                  </a:lnTo>
                  <a:lnTo>
                    <a:pt x="342036" y="21694"/>
                  </a:lnTo>
                  <a:lnTo>
                    <a:pt x="391778" y="15081"/>
                  </a:lnTo>
                  <a:lnTo>
                    <a:pt x="441674" y="9662"/>
                  </a:lnTo>
                  <a:lnTo>
                    <a:pt x="491703" y="5440"/>
                  </a:lnTo>
                  <a:lnTo>
                    <a:pt x="541842" y="2420"/>
                  </a:lnTo>
                  <a:lnTo>
                    <a:pt x="592070" y="605"/>
                  </a:lnTo>
                  <a:lnTo>
                    <a:pt x="642366" y="0"/>
                  </a:lnTo>
                  <a:lnTo>
                    <a:pt x="642366" y="2092325"/>
                  </a:lnTo>
                  <a:lnTo>
                    <a:pt x="0" y="10109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97628" y="1140460"/>
              <a:ext cx="4450715" cy="4131945"/>
            </a:xfrm>
            <a:custGeom>
              <a:avLst/>
              <a:gdLst/>
              <a:ahLst/>
              <a:cxnLst/>
              <a:rect l="l" t="t" r="r" b="b"/>
              <a:pathLst>
                <a:path w="4450715" h="4131945">
                  <a:moveTo>
                    <a:pt x="4289171" y="2425191"/>
                  </a:moveTo>
                  <a:lnTo>
                    <a:pt x="4392803" y="867028"/>
                  </a:lnTo>
                  <a:lnTo>
                    <a:pt x="4450715" y="867028"/>
                  </a:lnTo>
                </a:path>
                <a:path w="4450715" h="4131945">
                  <a:moveTo>
                    <a:pt x="908176" y="3933316"/>
                  </a:moveTo>
                  <a:lnTo>
                    <a:pt x="537083" y="4131437"/>
                  </a:lnTo>
                  <a:lnTo>
                    <a:pt x="479171" y="4131437"/>
                  </a:lnTo>
                </a:path>
                <a:path w="4450715" h="4131945">
                  <a:moveTo>
                    <a:pt x="312674" y="1388110"/>
                  </a:moveTo>
                  <a:lnTo>
                    <a:pt x="57023" y="1082039"/>
                  </a:lnTo>
                  <a:lnTo>
                    <a:pt x="0" y="1082039"/>
                  </a:lnTo>
                </a:path>
                <a:path w="4450715" h="4131945">
                  <a:moveTo>
                    <a:pt x="1876171" y="221614"/>
                  </a:moveTo>
                  <a:lnTo>
                    <a:pt x="1387475" y="0"/>
                  </a:lnTo>
                  <a:lnTo>
                    <a:pt x="133007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438768" y="1208659"/>
            <a:ext cx="1292860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1699"/>
              </a:lnSpc>
              <a:spcBef>
                <a:spcPts val="60"/>
              </a:spcBef>
            </a:pP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Επιχειρηματί 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ας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800" spc="6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>
                <a:solidFill>
                  <a:srgbClr val="000000"/>
                </a:solidFill>
              </a:rPr>
              <a:t>6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3805809" y="5031740"/>
            <a:ext cx="1234440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168910">
              <a:lnSpc>
                <a:spcPct val="101800"/>
              </a:lnSpc>
              <a:spcBef>
                <a:spcPts val="60"/>
              </a:spcBef>
            </a:pP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Στέλεχος Επιχείρησης</a:t>
            </a:r>
            <a:endParaRPr sz="1800">
              <a:latin typeface="Calibri"/>
              <a:cs typeface="Calibri"/>
            </a:endParaRPr>
          </a:p>
          <a:p>
            <a:pPr marL="399415">
              <a:lnSpc>
                <a:spcPct val="100000"/>
              </a:lnSpc>
              <a:spcBef>
                <a:spcPts val="35"/>
              </a:spcBef>
            </a:pPr>
            <a:r>
              <a:rPr dirty="0" sz="1800" spc="6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80257" y="1423796"/>
            <a:ext cx="1163320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Εξωτερικός 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Λογιστής </a:t>
            </a:r>
            <a:r>
              <a:rPr dirty="0" sz="1800" spc="60">
                <a:solidFill>
                  <a:srgbClr val="404040"/>
                </a:solidFill>
                <a:latin typeface="Calibri"/>
                <a:cs typeface="Calibri"/>
              </a:rPr>
              <a:t>26%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57776" y="899540"/>
            <a:ext cx="1163320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75260" marR="5080" indent="-163195">
              <a:lnSpc>
                <a:spcPct val="101699"/>
              </a:lnSpc>
              <a:spcBef>
                <a:spcPts val="60"/>
              </a:spcBef>
            </a:pP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Εξωτερικός 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Νομικός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70779" y="1457020"/>
            <a:ext cx="3365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855322" y="6414617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554" y="245490"/>
            <a:ext cx="61061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Γεωγραφική</a:t>
            </a:r>
            <a:r>
              <a:rPr dirty="0" spc="-100"/>
              <a:t> </a:t>
            </a:r>
            <a:r>
              <a:rPr dirty="0" spc="75"/>
              <a:t>κατανομή</a:t>
            </a:r>
            <a:r>
              <a:rPr dirty="0" spc="-70"/>
              <a:t> </a:t>
            </a:r>
            <a:r>
              <a:rPr dirty="0" spc="95"/>
              <a:t>δείγματος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780218" y="1073530"/>
            <a:ext cx="6467475" cy="5036185"/>
            <a:chOff x="3780218" y="1073530"/>
            <a:chExt cx="6467475" cy="5036185"/>
          </a:xfrm>
        </p:grpSpPr>
        <p:sp>
          <p:nvSpPr>
            <p:cNvPr id="5" name="object 5" descr=""/>
            <p:cNvSpPr/>
            <p:nvPr/>
          </p:nvSpPr>
          <p:spPr>
            <a:xfrm>
              <a:off x="5052059" y="1073530"/>
              <a:ext cx="5069205" cy="5036185"/>
            </a:xfrm>
            <a:custGeom>
              <a:avLst/>
              <a:gdLst/>
              <a:ahLst/>
              <a:cxnLst/>
              <a:rect l="l" t="t" r="r" b="b"/>
              <a:pathLst>
                <a:path w="5069205" h="5036185">
                  <a:moveTo>
                    <a:pt x="0" y="3039745"/>
                  </a:moveTo>
                  <a:lnTo>
                    <a:pt x="0" y="5035613"/>
                  </a:lnTo>
                </a:path>
                <a:path w="5069205" h="5036185">
                  <a:moveTo>
                    <a:pt x="0" y="1151509"/>
                  </a:moveTo>
                  <a:lnTo>
                    <a:pt x="0" y="2625217"/>
                  </a:lnTo>
                </a:path>
                <a:path w="5069205" h="5036185">
                  <a:moveTo>
                    <a:pt x="0" y="0"/>
                  </a:moveTo>
                  <a:lnTo>
                    <a:pt x="0" y="736981"/>
                  </a:lnTo>
                </a:path>
                <a:path w="5069205" h="5036185">
                  <a:moveTo>
                    <a:pt x="1267967" y="3039745"/>
                  </a:moveTo>
                  <a:lnTo>
                    <a:pt x="1267967" y="5035613"/>
                  </a:lnTo>
                </a:path>
                <a:path w="5069205" h="5036185">
                  <a:moveTo>
                    <a:pt x="1267967" y="0"/>
                  </a:moveTo>
                  <a:lnTo>
                    <a:pt x="1267967" y="2625217"/>
                  </a:lnTo>
                </a:path>
                <a:path w="5069205" h="5036185">
                  <a:moveTo>
                    <a:pt x="2534412" y="3039745"/>
                  </a:moveTo>
                  <a:lnTo>
                    <a:pt x="2534412" y="5035613"/>
                  </a:lnTo>
                </a:path>
                <a:path w="5069205" h="5036185">
                  <a:moveTo>
                    <a:pt x="2534412" y="0"/>
                  </a:moveTo>
                  <a:lnTo>
                    <a:pt x="2534412" y="2625217"/>
                  </a:lnTo>
                </a:path>
                <a:path w="5069205" h="5036185">
                  <a:moveTo>
                    <a:pt x="3802380" y="3039745"/>
                  </a:moveTo>
                  <a:lnTo>
                    <a:pt x="3802380" y="5035613"/>
                  </a:lnTo>
                </a:path>
                <a:path w="5069205" h="5036185">
                  <a:moveTo>
                    <a:pt x="3802380" y="0"/>
                  </a:moveTo>
                  <a:lnTo>
                    <a:pt x="3802380" y="2625217"/>
                  </a:lnTo>
                </a:path>
                <a:path w="5069205" h="5036185">
                  <a:moveTo>
                    <a:pt x="5068823" y="3039745"/>
                  </a:moveTo>
                  <a:lnTo>
                    <a:pt x="5068823" y="5035613"/>
                  </a:lnTo>
                </a:path>
                <a:path w="5069205" h="5036185">
                  <a:moveTo>
                    <a:pt x="5068823" y="0"/>
                  </a:moveTo>
                  <a:lnTo>
                    <a:pt x="5068823" y="262521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784981" y="1181099"/>
              <a:ext cx="6462395" cy="4820920"/>
            </a:xfrm>
            <a:custGeom>
              <a:avLst/>
              <a:gdLst/>
              <a:ahLst/>
              <a:cxnLst/>
              <a:rect l="l" t="t" r="r" b="b"/>
              <a:pathLst>
                <a:path w="6462395" h="4820920">
                  <a:moveTo>
                    <a:pt x="430403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430403" y="414528"/>
                  </a:lnTo>
                  <a:lnTo>
                    <a:pt x="430403" y="0"/>
                  </a:lnTo>
                  <a:close/>
                </a:path>
                <a:path w="6462395" h="4820920">
                  <a:moveTo>
                    <a:pt x="494411" y="1258824"/>
                  </a:moveTo>
                  <a:lnTo>
                    <a:pt x="0" y="1258824"/>
                  </a:lnTo>
                  <a:lnTo>
                    <a:pt x="0" y="1673352"/>
                  </a:lnTo>
                  <a:lnTo>
                    <a:pt x="494411" y="1673352"/>
                  </a:lnTo>
                  <a:lnTo>
                    <a:pt x="494411" y="1258824"/>
                  </a:lnTo>
                  <a:close/>
                </a:path>
                <a:path w="6462395" h="4820920">
                  <a:moveTo>
                    <a:pt x="671195" y="4405884"/>
                  </a:moveTo>
                  <a:lnTo>
                    <a:pt x="0" y="4405884"/>
                  </a:lnTo>
                  <a:lnTo>
                    <a:pt x="0" y="4820412"/>
                  </a:lnTo>
                  <a:lnTo>
                    <a:pt x="671195" y="4820412"/>
                  </a:lnTo>
                  <a:lnTo>
                    <a:pt x="671195" y="4405884"/>
                  </a:lnTo>
                  <a:close/>
                </a:path>
                <a:path w="6462395" h="4820920">
                  <a:moveTo>
                    <a:pt x="823595" y="3776472"/>
                  </a:moveTo>
                  <a:lnTo>
                    <a:pt x="0" y="3776472"/>
                  </a:lnTo>
                  <a:lnTo>
                    <a:pt x="0" y="4191000"/>
                  </a:lnTo>
                  <a:lnTo>
                    <a:pt x="823595" y="4191000"/>
                  </a:lnTo>
                  <a:lnTo>
                    <a:pt x="823595" y="3776472"/>
                  </a:lnTo>
                  <a:close/>
                </a:path>
                <a:path w="6462395" h="4820920">
                  <a:moveTo>
                    <a:pt x="835787" y="1888236"/>
                  </a:moveTo>
                  <a:lnTo>
                    <a:pt x="0" y="1888236"/>
                  </a:lnTo>
                  <a:lnTo>
                    <a:pt x="0" y="2302764"/>
                  </a:lnTo>
                  <a:lnTo>
                    <a:pt x="835787" y="2302764"/>
                  </a:lnTo>
                  <a:lnTo>
                    <a:pt x="835787" y="1888236"/>
                  </a:lnTo>
                  <a:close/>
                </a:path>
                <a:path w="6462395" h="4820920">
                  <a:moveTo>
                    <a:pt x="1014095" y="3147060"/>
                  </a:moveTo>
                  <a:lnTo>
                    <a:pt x="0" y="3147060"/>
                  </a:lnTo>
                  <a:lnTo>
                    <a:pt x="0" y="3561588"/>
                  </a:lnTo>
                  <a:lnTo>
                    <a:pt x="1014095" y="3561588"/>
                  </a:lnTo>
                  <a:lnTo>
                    <a:pt x="1014095" y="3147060"/>
                  </a:lnTo>
                  <a:close/>
                </a:path>
                <a:path w="6462395" h="4820920">
                  <a:moveTo>
                    <a:pt x="1939163" y="629412"/>
                  </a:moveTo>
                  <a:lnTo>
                    <a:pt x="0" y="629412"/>
                  </a:lnTo>
                  <a:lnTo>
                    <a:pt x="0" y="1043940"/>
                  </a:lnTo>
                  <a:lnTo>
                    <a:pt x="1939163" y="1043940"/>
                  </a:lnTo>
                  <a:lnTo>
                    <a:pt x="1939163" y="629412"/>
                  </a:lnTo>
                  <a:close/>
                </a:path>
                <a:path w="6462395" h="4820920">
                  <a:moveTo>
                    <a:pt x="6462395" y="2517648"/>
                  </a:moveTo>
                  <a:lnTo>
                    <a:pt x="0" y="2517648"/>
                  </a:lnTo>
                  <a:lnTo>
                    <a:pt x="0" y="2932176"/>
                  </a:lnTo>
                  <a:lnTo>
                    <a:pt x="6462395" y="2932176"/>
                  </a:lnTo>
                  <a:lnTo>
                    <a:pt x="6462395" y="2517648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784980" y="1073530"/>
              <a:ext cx="0" cy="5036185"/>
            </a:xfrm>
            <a:custGeom>
              <a:avLst/>
              <a:gdLst/>
              <a:ahLst/>
              <a:cxnLst/>
              <a:rect l="l" t="t" r="r" b="b"/>
              <a:pathLst>
                <a:path w="0" h="5036185">
                  <a:moveTo>
                    <a:pt x="0" y="503561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1388343" y="1073530"/>
            <a:ext cx="0" cy="5036185"/>
          </a:xfrm>
          <a:custGeom>
            <a:avLst/>
            <a:gdLst/>
            <a:ahLst/>
            <a:cxnLst/>
            <a:rect l="l" t="t" r="r" b="b"/>
            <a:pathLst>
              <a:path w="0" h="5036185">
                <a:moveTo>
                  <a:pt x="0" y="0"/>
                </a:moveTo>
                <a:lnTo>
                  <a:pt x="0" y="503561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520310" y="5629757"/>
            <a:ext cx="336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72329" y="4999990"/>
            <a:ext cx="336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62576" y="4370578"/>
            <a:ext cx="336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312400" y="3740911"/>
            <a:ext cx="458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404040"/>
                </a:solidFill>
                <a:latin typeface="Calibri"/>
                <a:cs typeface="Calibri"/>
              </a:rPr>
              <a:t>51%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85157" y="3110941"/>
            <a:ext cx="3365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342891" y="2481834"/>
            <a:ext cx="336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87644" y="1851736"/>
            <a:ext cx="4591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279519" y="1222628"/>
            <a:ext cx="336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17214" y="6227165"/>
            <a:ext cx="336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23586" y="6227165"/>
            <a:ext cx="458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090920" y="6227165"/>
            <a:ext cx="458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58253" y="6227165"/>
            <a:ext cx="458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625967" y="6227165"/>
            <a:ext cx="458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893300" y="6227165"/>
            <a:ext cx="458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160632" y="6227165"/>
            <a:ext cx="458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53892" y="5616955"/>
            <a:ext cx="633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Κρήτη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302510" y="4987544"/>
            <a:ext cx="1284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Αιγαίο</a:t>
            </a:r>
            <a:r>
              <a:rPr dirty="0" sz="18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8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Ιόνιο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16127" y="4357878"/>
            <a:ext cx="3072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Δυτική</a:t>
            </a:r>
            <a:r>
              <a:rPr dirty="0" sz="1800" spc="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r>
              <a:rPr dirty="0" sz="18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8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Πελοπόννησος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35604" y="3728466"/>
            <a:ext cx="651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Αττική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63879" y="3098672"/>
            <a:ext cx="2623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Θεσσαλία</a:t>
            </a:r>
            <a:r>
              <a:rPr dirty="0" sz="18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8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585858"/>
                </a:solidFill>
                <a:latin typeface="Calibri"/>
                <a:cs typeface="Calibri"/>
              </a:rPr>
              <a:t>Στερεά</a:t>
            </a:r>
            <a:r>
              <a:rPr dirty="0" sz="1800" spc="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Ελλάδα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87095" y="2469260"/>
            <a:ext cx="2800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Δυτική</a:t>
            </a:r>
            <a:r>
              <a:rPr dirty="0" sz="18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8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8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40">
                <a:solidFill>
                  <a:srgbClr val="585858"/>
                </a:solidFill>
                <a:latin typeface="Calibri"/>
                <a:cs typeface="Calibri"/>
              </a:rPr>
              <a:t>Ήπειρος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565910" y="1839595"/>
            <a:ext cx="2020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Κεντρική</a:t>
            </a:r>
            <a:r>
              <a:rPr dirty="0" sz="1800" spc="2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13054" y="1209497"/>
            <a:ext cx="29743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Ανατολική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Μακεδονία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8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40">
                <a:solidFill>
                  <a:srgbClr val="585858"/>
                </a:solidFill>
                <a:latin typeface="Calibri"/>
                <a:cs typeface="Calibri"/>
              </a:rPr>
              <a:t>Θράκη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Stefanos Komninos</dc:creator>
  <dcterms:created xsi:type="dcterms:W3CDTF">2024-11-04T06:52:22Z</dcterms:created>
  <dcterms:modified xsi:type="dcterms:W3CDTF">2024-11-04T06:52:22Z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2024-10-06T00:00:00Z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2024-11-04T00:00:00Z</vt:filetime>
  </property>
  <property fmtid="{D5CDD505-2E9C-101B-9397-08002B2CF9AE}" pid="5" name="Producer">
    <vt:lpwstr>Microsoft® PowerPoint® για το Microsoft 365</vt:lpwstr>
  </property>
</Properties>
</file>